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792A9B-1A7E-4694-B4F5-D65E7DECA22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5A46CD1-0170-4991-9838-7FC37316019C}">
      <dgm:prSet/>
      <dgm:spPr/>
      <dgm:t>
        <a:bodyPr/>
        <a:lstStyle/>
        <a:p>
          <a:pPr rtl="0"/>
          <a:r>
            <a:rPr lang="ru-RU" baseline="0" smtClean="0"/>
            <a:t>Чтение можно рассматривать в двух аспектах:</a:t>
          </a:r>
          <a:endParaRPr lang="ru-RU"/>
        </a:p>
      </dgm:t>
    </dgm:pt>
    <dgm:pt modelId="{9BDC165C-4605-409B-AC2C-837E4543830E}" type="parTrans" cxnId="{13C9F53E-F58B-4517-9A3E-5D1B39D4CC70}">
      <dgm:prSet/>
      <dgm:spPr/>
      <dgm:t>
        <a:bodyPr/>
        <a:lstStyle/>
        <a:p>
          <a:endParaRPr lang="ru-RU"/>
        </a:p>
      </dgm:t>
    </dgm:pt>
    <dgm:pt modelId="{6DF211E6-E515-4869-B3AB-B61F07B8B044}" type="sibTrans" cxnId="{13C9F53E-F58B-4517-9A3E-5D1B39D4CC70}">
      <dgm:prSet/>
      <dgm:spPr/>
      <dgm:t>
        <a:bodyPr/>
        <a:lstStyle/>
        <a:p>
          <a:endParaRPr lang="ru-RU"/>
        </a:p>
      </dgm:t>
    </dgm:pt>
    <dgm:pt modelId="{1F8E909F-0863-48C9-9425-6B1B6D49B3B9}">
      <dgm:prSet/>
      <dgm:spPr/>
      <dgm:t>
        <a:bodyPr/>
        <a:lstStyle/>
        <a:p>
          <a:pPr rtl="0"/>
          <a:r>
            <a:rPr lang="ru-RU" baseline="0" smtClean="0"/>
            <a:t>- как источник информации;</a:t>
          </a:r>
          <a:endParaRPr lang="ru-RU"/>
        </a:p>
      </dgm:t>
    </dgm:pt>
    <dgm:pt modelId="{AF0335FB-4806-49F0-A5E1-1DCAB952BA07}" type="parTrans" cxnId="{94C82D87-D52E-4558-B985-BF4255801A11}">
      <dgm:prSet/>
      <dgm:spPr/>
      <dgm:t>
        <a:bodyPr/>
        <a:lstStyle/>
        <a:p>
          <a:endParaRPr lang="ru-RU"/>
        </a:p>
      </dgm:t>
    </dgm:pt>
    <dgm:pt modelId="{EBB9E7FA-8E32-49B7-B2B2-C2F43402BE3E}" type="sibTrans" cxnId="{94C82D87-D52E-4558-B985-BF4255801A11}">
      <dgm:prSet/>
      <dgm:spPr/>
      <dgm:t>
        <a:bodyPr/>
        <a:lstStyle/>
        <a:p>
          <a:endParaRPr lang="ru-RU"/>
        </a:p>
      </dgm:t>
    </dgm:pt>
    <dgm:pt modelId="{325E4179-21A1-4740-9767-E77D4F344269}">
      <dgm:prSet/>
      <dgm:spPr/>
      <dgm:t>
        <a:bodyPr/>
        <a:lstStyle/>
        <a:p>
          <a:pPr rtl="0"/>
          <a:r>
            <a:rPr lang="ru-RU" baseline="0" smtClean="0"/>
            <a:t>- как источник удовольствия.</a:t>
          </a:r>
          <a:endParaRPr lang="ru-RU"/>
        </a:p>
      </dgm:t>
    </dgm:pt>
    <dgm:pt modelId="{C3D7EC16-2DFD-4DCC-9656-27E333EE7A8C}" type="parTrans" cxnId="{75B259C4-C00E-482C-AAF0-D8F64C1C56E3}">
      <dgm:prSet/>
      <dgm:spPr/>
      <dgm:t>
        <a:bodyPr/>
        <a:lstStyle/>
        <a:p>
          <a:endParaRPr lang="ru-RU"/>
        </a:p>
      </dgm:t>
    </dgm:pt>
    <dgm:pt modelId="{A1D43A17-2DF3-42BF-AB1A-2C004F1097B8}" type="sibTrans" cxnId="{75B259C4-C00E-482C-AAF0-D8F64C1C56E3}">
      <dgm:prSet/>
      <dgm:spPr/>
      <dgm:t>
        <a:bodyPr/>
        <a:lstStyle/>
        <a:p>
          <a:endParaRPr lang="ru-RU"/>
        </a:p>
      </dgm:t>
    </dgm:pt>
    <dgm:pt modelId="{724C1749-61BB-4DBB-B0CB-E9AA4AC1735D}" type="pres">
      <dgm:prSet presAssocID="{2C792A9B-1A7E-4694-B4F5-D65E7DECA22C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C4A5A84-1E83-4183-A0D0-C94EC42DE055}" type="pres">
      <dgm:prSet presAssocID="{75A46CD1-0170-4991-9838-7FC37316019C}" presName="circle1" presStyleLbl="node1" presStyleIdx="0" presStyleCnt="3"/>
      <dgm:spPr/>
    </dgm:pt>
    <dgm:pt modelId="{E3300CED-8D69-4507-BB73-5A1B3B779D69}" type="pres">
      <dgm:prSet presAssocID="{75A46CD1-0170-4991-9838-7FC37316019C}" presName="space" presStyleCnt="0"/>
      <dgm:spPr/>
    </dgm:pt>
    <dgm:pt modelId="{DF326CCF-9ADD-4975-BED0-176B8D173C4E}" type="pres">
      <dgm:prSet presAssocID="{75A46CD1-0170-4991-9838-7FC37316019C}" presName="rect1" presStyleLbl="alignAcc1" presStyleIdx="0" presStyleCnt="3"/>
      <dgm:spPr/>
    </dgm:pt>
    <dgm:pt modelId="{3D2D9A23-5C0A-49C1-AA66-4681409666E4}" type="pres">
      <dgm:prSet presAssocID="{1F8E909F-0863-48C9-9425-6B1B6D49B3B9}" presName="vertSpace2" presStyleLbl="node1" presStyleIdx="0" presStyleCnt="3"/>
      <dgm:spPr/>
    </dgm:pt>
    <dgm:pt modelId="{3D8D83F9-A5FB-412F-A5B2-2DF444D81052}" type="pres">
      <dgm:prSet presAssocID="{1F8E909F-0863-48C9-9425-6B1B6D49B3B9}" presName="circle2" presStyleLbl="node1" presStyleIdx="1" presStyleCnt="3"/>
      <dgm:spPr/>
    </dgm:pt>
    <dgm:pt modelId="{60F68F5A-38B6-436A-AF44-A42A87829CAE}" type="pres">
      <dgm:prSet presAssocID="{1F8E909F-0863-48C9-9425-6B1B6D49B3B9}" presName="rect2" presStyleLbl="alignAcc1" presStyleIdx="1" presStyleCnt="3"/>
      <dgm:spPr/>
    </dgm:pt>
    <dgm:pt modelId="{9445685B-CA0D-4975-B422-595A1BC6900E}" type="pres">
      <dgm:prSet presAssocID="{325E4179-21A1-4740-9767-E77D4F344269}" presName="vertSpace3" presStyleLbl="node1" presStyleIdx="1" presStyleCnt="3"/>
      <dgm:spPr/>
    </dgm:pt>
    <dgm:pt modelId="{ADEF6118-E7BB-4E96-822E-CFF35853EA60}" type="pres">
      <dgm:prSet presAssocID="{325E4179-21A1-4740-9767-E77D4F344269}" presName="circle3" presStyleLbl="node1" presStyleIdx="2" presStyleCnt="3"/>
      <dgm:spPr/>
    </dgm:pt>
    <dgm:pt modelId="{123576DA-D63D-4F2A-98C5-3A964D973E6A}" type="pres">
      <dgm:prSet presAssocID="{325E4179-21A1-4740-9767-E77D4F344269}" presName="rect3" presStyleLbl="alignAcc1" presStyleIdx="2" presStyleCnt="3"/>
      <dgm:spPr/>
    </dgm:pt>
    <dgm:pt modelId="{3CC9733B-4432-42E3-BFD9-805BEE058837}" type="pres">
      <dgm:prSet presAssocID="{75A46CD1-0170-4991-9838-7FC37316019C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99D8C4A7-16F3-4DA9-8410-04258DC1C273}" type="pres">
      <dgm:prSet presAssocID="{1F8E909F-0863-48C9-9425-6B1B6D49B3B9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947C2662-4B15-474E-8B54-DA6D2ABD96F3}" type="pres">
      <dgm:prSet presAssocID="{325E4179-21A1-4740-9767-E77D4F344269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916B3BAF-62FE-4BD8-8EA3-7AC5B22D0B79}" type="presOf" srcId="{1F8E909F-0863-48C9-9425-6B1B6D49B3B9}" destId="{60F68F5A-38B6-436A-AF44-A42A87829CAE}" srcOrd="0" destOrd="0" presId="urn:microsoft.com/office/officeart/2005/8/layout/target3"/>
    <dgm:cxn modelId="{13C9F53E-F58B-4517-9A3E-5D1B39D4CC70}" srcId="{2C792A9B-1A7E-4694-B4F5-D65E7DECA22C}" destId="{75A46CD1-0170-4991-9838-7FC37316019C}" srcOrd="0" destOrd="0" parTransId="{9BDC165C-4605-409B-AC2C-837E4543830E}" sibTransId="{6DF211E6-E515-4869-B3AB-B61F07B8B044}"/>
    <dgm:cxn modelId="{94C82D87-D52E-4558-B985-BF4255801A11}" srcId="{2C792A9B-1A7E-4694-B4F5-D65E7DECA22C}" destId="{1F8E909F-0863-48C9-9425-6B1B6D49B3B9}" srcOrd="1" destOrd="0" parTransId="{AF0335FB-4806-49F0-A5E1-1DCAB952BA07}" sibTransId="{EBB9E7FA-8E32-49B7-B2B2-C2F43402BE3E}"/>
    <dgm:cxn modelId="{75B259C4-C00E-482C-AAF0-D8F64C1C56E3}" srcId="{2C792A9B-1A7E-4694-B4F5-D65E7DECA22C}" destId="{325E4179-21A1-4740-9767-E77D4F344269}" srcOrd="2" destOrd="0" parTransId="{C3D7EC16-2DFD-4DCC-9656-27E333EE7A8C}" sibTransId="{A1D43A17-2DF3-42BF-AB1A-2C004F1097B8}"/>
    <dgm:cxn modelId="{8E51CED6-9FCE-44CE-AF85-C5F0A55FB10A}" type="presOf" srcId="{325E4179-21A1-4740-9767-E77D4F344269}" destId="{947C2662-4B15-474E-8B54-DA6D2ABD96F3}" srcOrd="1" destOrd="0" presId="urn:microsoft.com/office/officeart/2005/8/layout/target3"/>
    <dgm:cxn modelId="{45DA3C65-8635-4578-8ECA-0F74CDA3A920}" type="presOf" srcId="{75A46CD1-0170-4991-9838-7FC37316019C}" destId="{DF326CCF-9ADD-4975-BED0-176B8D173C4E}" srcOrd="0" destOrd="0" presId="urn:microsoft.com/office/officeart/2005/8/layout/target3"/>
    <dgm:cxn modelId="{0172D302-0AB4-4950-BE13-E291EBEA5C61}" type="presOf" srcId="{2C792A9B-1A7E-4694-B4F5-D65E7DECA22C}" destId="{724C1749-61BB-4DBB-B0CB-E9AA4AC1735D}" srcOrd="0" destOrd="0" presId="urn:microsoft.com/office/officeart/2005/8/layout/target3"/>
    <dgm:cxn modelId="{0AA767DE-13EA-4190-8939-A91898006A45}" type="presOf" srcId="{75A46CD1-0170-4991-9838-7FC37316019C}" destId="{3CC9733B-4432-42E3-BFD9-805BEE058837}" srcOrd="1" destOrd="0" presId="urn:microsoft.com/office/officeart/2005/8/layout/target3"/>
    <dgm:cxn modelId="{5A36D311-2FD5-4775-A8CA-350569D47326}" type="presOf" srcId="{1F8E909F-0863-48C9-9425-6B1B6D49B3B9}" destId="{99D8C4A7-16F3-4DA9-8410-04258DC1C273}" srcOrd="1" destOrd="0" presId="urn:microsoft.com/office/officeart/2005/8/layout/target3"/>
    <dgm:cxn modelId="{8EDA3B79-8382-49FE-B120-CDCBCCA16CEE}" type="presOf" srcId="{325E4179-21A1-4740-9767-E77D4F344269}" destId="{123576DA-D63D-4F2A-98C5-3A964D973E6A}" srcOrd="0" destOrd="0" presId="urn:microsoft.com/office/officeart/2005/8/layout/target3"/>
    <dgm:cxn modelId="{E55E6D66-DD2F-41FC-8798-3A4F2B6EBD8D}" type="presParOf" srcId="{724C1749-61BB-4DBB-B0CB-E9AA4AC1735D}" destId="{8C4A5A84-1E83-4183-A0D0-C94EC42DE055}" srcOrd="0" destOrd="0" presId="urn:microsoft.com/office/officeart/2005/8/layout/target3"/>
    <dgm:cxn modelId="{75441C49-D8C7-4F18-88A4-89DFB237FBBD}" type="presParOf" srcId="{724C1749-61BB-4DBB-B0CB-E9AA4AC1735D}" destId="{E3300CED-8D69-4507-BB73-5A1B3B779D69}" srcOrd="1" destOrd="0" presId="urn:microsoft.com/office/officeart/2005/8/layout/target3"/>
    <dgm:cxn modelId="{CBA94326-2BEA-4486-B1A5-7D0CEB234DB9}" type="presParOf" srcId="{724C1749-61BB-4DBB-B0CB-E9AA4AC1735D}" destId="{DF326CCF-9ADD-4975-BED0-176B8D173C4E}" srcOrd="2" destOrd="0" presId="urn:microsoft.com/office/officeart/2005/8/layout/target3"/>
    <dgm:cxn modelId="{F60797D6-2EA6-459C-98B5-47005D3BEE69}" type="presParOf" srcId="{724C1749-61BB-4DBB-B0CB-E9AA4AC1735D}" destId="{3D2D9A23-5C0A-49C1-AA66-4681409666E4}" srcOrd="3" destOrd="0" presId="urn:microsoft.com/office/officeart/2005/8/layout/target3"/>
    <dgm:cxn modelId="{F2D6C108-2E3F-450E-8C9C-90B3F05A7925}" type="presParOf" srcId="{724C1749-61BB-4DBB-B0CB-E9AA4AC1735D}" destId="{3D8D83F9-A5FB-412F-A5B2-2DF444D81052}" srcOrd="4" destOrd="0" presId="urn:microsoft.com/office/officeart/2005/8/layout/target3"/>
    <dgm:cxn modelId="{E9B2BAD0-D227-4456-9835-CE99F9D7C98D}" type="presParOf" srcId="{724C1749-61BB-4DBB-B0CB-E9AA4AC1735D}" destId="{60F68F5A-38B6-436A-AF44-A42A87829CAE}" srcOrd="5" destOrd="0" presId="urn:microsoft.com/office/officeart/2005/8/layout/target3"/>
    <dgm:cxn modelId="{B860B250-169C-404F-846F-F9608D18CA24}" type="presParOf" srcId="{724C1749-61BB-4DBB-B0CB-E9AA4AC1735D}" destId="{9445685B-CA0D-4975-B422-595A1BC6900E}" srcOrd="6" destOrd="0" presId="urn:microsoft.com/office/officeart/2005/8/layout/target3"/>
    <dgm:cxn modelId="{7B2BACFD-4102-47E5-88ED-1D86D2764B98}" type="presParOf" srcId="{724C1749-61BB-4DBB-B0CB-E9AA4AC1735D}" destId="{ADEF6118-E7BB-4E96-822E-CFF35853EA60}" srcOrd="7" destOrd="0" presId="urn:microsoft.com/office/officeart/2005/8/layout/target3"/>
    <dgm:cxn modelId="{F4C775BD-A1F5-47DE-8373-1327D3E90FC1}" type="presParOf" srcId="{724C1749-61BB-4DBB-B0CB-E9AA4AC1735D}" destId="{123576DA-D63D-4F2A-98C5-3A964D973E6A}" srcOrd="8" destOrd="0" presId="urn:microsoft.com/office/officeart/2005/8/layout/target3"/>
    <dgm:cxn modelId="{F4CF09AD-68A5-4273-A1E6-A0C176A2B475}" type="presParOf" srcId="{724C1749-61BB-4DBB-B0CB-E9AA4AC1735D}" destId="{3CC9733B-4432-42E3-BFD9-805BEE058837}" srcOrd="9" destOrd="0" presId="urn:microsoft.com/office/officeart/2005/8/layout/target3"/>
    <dgm:cxn modelId="{643E2987-23F3-4C21-9DF4-968F7811DF70}" type="presParOf" srcId="{724C1749-61BB-4DBB-B0CB-E9AA4AC1735D}" destId="{99D8C4A7-16F3-4DA9-8410-04258DC1C273}" srcOrd="10" destOrd="0" presId="urn:microsoft.com/office/officeart/2005/8/layout/target3"/>
    <dgm:cxn modelId="{8AEBE3CA-8C2F-4217-BC85-D3FCB582E69B}" type="presParOf" srcId="{724C1749-61BB-4DBB-B0CB-E9AA4AC1735D}" destId="{947C2662-4B15-474E-8B54-DA6D2ABD96F3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C4B92E-01DA-41CE-89B9-A9400B788AA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E8BB01-2202-45F1-81B1-8C3CEB4B1B83}">
      <dgm:prSet/>
      <dgm:spPr/>
      <dgm:t>
        <a:bodyPr/>
        <a:lstStyle/>
        <a:p>
          <a:pPr rtl="0"/>
          <a:r>
            <a:rPr lang="ru-RU" baseline="0" smtClean="0"/>
            <a:t>С целью привлечения читателей в школьную библиотеку можно использовать различные формы и методы работы:</a:t>
          </a:r>
          <a:endParaRPr lang="ru-RU"/>
        </a:p>
      </dgm:t>
    </dgm:pt>
    <dgm:pt modelId="{F31BD0E6-520C-4F68-971C-9BE5EA231A26}" type="parTrans" cxnId="{AF9AB93E-79E7-4C6E-8AF7-2F70C6503EBC}">
      <dgm:prSet/>
      <dgm:spPr/>
      <dgm:t>
        <a:bodyPr/>
        <a:lstStyle/>
        <a:p>
          <a:endParaRPr lang="ru-RU"/>
        </a:p>
      </dgm:t>
    </dgm:pt>
    <dgm:pt modelId="{B1FFDD46-3479-47D5-BC17-78CFA63258BA}" type="sibTrans" cxnId="{AF9AB93E-79E7-4C6E-8AF7-2F70C6503EBC}">
      <dgm:prSet/>
      <dgm:spPr/>
      <dgm:t>
        <a:bodyPr/>
        <a:lstStyle/>
        <a:p>
          <a:endParaRPr lang="ru-RU"/>
        </a:p>
      </dgm:t>
    </dgm:pt>
    <dgm:pt modelId="{95E9DAE0-AD87-4637-95EF-F1F3323868AB}">
      <dgm:prSet/>
      <dgm:spPr/>
      <dgm:t>
        <a:bodyPr/>
        <a:lstStyle/>
        <a:p>
          <a:pPr rtl="0"/>
          <a:endParaRPr lang="ru-RU"/>
        </a:p>
      </dgm:t>
    </dgm:pt>
    <dgm:pt modelId="{844B6428-5002-4EB4-A565-E7CB2B877607}" type="parTrans" cxnId="{A35314FA-1498-4D7B-A2A3-9848C4D6B71E}">
      <dgm:prSet/>
      <dgm:spPr/>
      <dgm:t>
        <a:bodyPr/>
        <a:lstStyle/>
        <a:p>
          <a:endParaRPr lang="ru-RU"/>
        </a:p>
      </dgm:t>
    </dgm:pt>
    <dgm:pt modelId="{533C3865-44EE-40F6-8C62-B34F990350A4}" type="sibTrans" cxnId="{A35314FA-1498-4D7B-A2A3-9848C4D6B71E}">
      <dgm:prSet/>
      <dgm:spPr/>
      <dgm:t>
        <a:bodyPr/>
        <a:lstStyle/>
        <a:p>
          <a:endParaRPr lang="ru-RU"/>
        </a:p>
      </dgm:t>
    </dgm:pt>
    <dgm:pt modelId="{BA3FF89D-6C68-4CEC-8EA5-4D796B0682C1}">
      <dgm:prSet/>
      <dgm:spPr/>
      <dgm:t>
        <a:bodyPr/>
        <a:lstStyle/>
        <a:p>
          <a:pPr rtl="0"/>
          <a:r>
            <a:rPr lang="ru-RU" baseline="0" smtClean="0"/>
            <a:t>• тематические книжные выставки;</a:t>
          </a:r>
          <a:endParaRPr lang="ru-RU"/>
        </a:p>
      </dgm:t>
    </dgm:pt>
    <dgm:pt modelId="{51E4CD2C-1ECA-421A-9B63-04A5676939C6}" type="parTrans" cxnId="{BD1990F9-FB2E-4C98-BB33-DAEF37317473}">
      <dgm:prSet/>
      <dgm:spPr/>
      <dgm:t>
        <a:bodyPr/>
        <a:lstStyle/>
        <a:p>
          <a:endParaRPr lang="ru-RU"/>
        </a:p>
      </dgm:t>
    </dgm:pt>
    <dgm:pt modelId="{A5B4981A-6732-46A5-940D-7498007C19A0}" type="sibTrans" cxnId="{BD1990F9-FB2E-4C98-BB33-DAEF37317473}">
      <dgm:prSet/>
      <dgm:spPr/>
      <dgm:t>
        <a:bodyPr/>
        <a:lstStyle/>
        <a:p>
          <a:endParaRPr lang="ru-RU"/>
        </a:p>
      </dgm:t>
    </dgm:pt>
    <dgm:pt modelId="{8FC7AFC4-5BA4-4D7A-877D-92353AE10CE0}">
      <dgm:prSet/>
      <dgm:spPr/>
      <dgm:t>
        <a:bodyPr/>
        <a:lstStyle/>
        <a:p>
          <a:pPr rtl="0"/>
          <a:r>
            <a:rPr lang="ru-RU" baseline="0" smtClean="0"/>
            <a:t>• индивидуальное информирование;</a:t>
          </a:r>
          <a:endParaRPr lang="ru-RU"/>
        </a:p>
      </dgm:t>
    </dgm:pt>
    <dgm:pt modelId="{380DB36F-659D-463B-8362-3E7758FFC8B6}" type="parTrans" cxnId="{67EE5ABC-6A3B-4E5D-AED9-B706664A3C2D}">
      <dgm:prSet/>
      <dgm:spPr/>
      <dgm:t>
        <a:bodyPr/>
        <a:lstStyle/>
        <a:p>
          <a:endParaRPr lang="ru-RU"/>
        </a:p>
      </dgm:t>
    </dgm:pt>
    <dgm:pt modelId="{731B2745-C9D6-4F20-8FC4-D240FA603CE5}" type="sibTrans" cxnId="{67EE5ABC-6A3B-4E5D-AED9-B706664A3C2D}">
      <dgm:prSet/>
      <dgm:spPr/>
      <dgm:t>
        <a:bodyPr/>
        <a:lstStyle/>
        <a:p>
          <a:endParaRPr lang="ru-RU"/>
        </a:p>
      </dgm:t>
    </dgm:pt>
    <dgm:pt modelId="{0B0C7CB7-89CC-4E9D-8B45-7F9AA01372C1}">
      <dgm:prSet/>
      <dgm:spPr/>
      <dgm:t>
        <a:bodyPr/>
        <a:lstStyle/>
        <a:p>
          <a:pPr rtl="0"/>
          <a:r>
            <a:rPr lang="ru-RU" baseline="0" smtClean="0"/>
            <a:t>• презентации книг;</a:t>
          </a:r>
          <a:endParaRPr lang="ru-RU"/>
        </a:p>
      </dgm:t>
    </dgm:pt>
    <dgm:pt modelId="{09167E44-DAA7-4AE3-A26C-3D89A776D936}" type="parTrans" cxnId="{0A65E940-3E15-489E-94EB-76A7E87F63F4}">
      <dgm:prSet/>
      <dgm:spPr/>
      <dgm:t>
        <a:bodyPr/>
        <a:lstStyle/>
        <a:p>
          <a:endParaRPr lang="ru-RU"/>
        </a:p>
      </dgm:t>
    </dgm:pt>
    <dgm:pt modelId="{9B1E2B81-8827-4662-9FE2-5BAEC285E64F}" type="sibTrans" cxnId="{0A65E940-3E15-489E-94EB-76A7E87F63F4}">
      <dgm:prSet/>
      <dgm:spPr/>
      <dgm:t>
        <a:bodyPr/>
        <a:lstStyle/>
        <a:p>
          <a:endParaRPr lang="ru-RU"/>
        </a:p>
      </dgm:t>
    </dgm:pt>
    <dgm:pt modelId="{3BABE422-D628-41C4-BC02-4B9001D9F678}">
      <dgm:prSet/>
      <dgm:spPr/>
      <dgm:t>
        <a:bodyPr/>
        <a:lstStyle/>
        <a:p>
          <a:pPr rtl="0"/>
          <a:r>
            <a:rPr lang="ru-RU" baseline="0" smtClean="0"/>
            <a:t>• литературные игры;</a:t>
          </a:r>
          <a:endParaRPr lang="ru-RU"/>
        </a:p>
      </dgm:t>
    </dgm:pt>
    <dgm:pt modelId="{4F0DF549-9EC8-4A61-BD7C-0AD85778487E}" type="parTrans" cxnId="{8D8F2443-413D-46A1-87BE-232C042DC1C3}">
      <dgm:prSet/>
      <dgm:spPr/>
      <dgm:t>
        <a:bodyPr/>
        <a:lstStyle/>
        <a:p>
          <a:endParaRPr lang="ru-RU"/>
        </a:p>
      </dgm:t>
    </dgm:pt>
    <dgm:pt modelId="{4C85BC97-1B40-477F-A0E7-1CC223D515F3}" type="sibTrans" cxnId="{8D8F2443-413D-46A1-87BE-232C042DC1C3}">
      <dgm:prSet/>
      <dgm:spPr/>
      <dgm:t>
        <a:bodyPr/>
        <a:lstStyle/>
        <a:p>
          <a:endParaRPr lang="ru-RU"/>
        </a:p>
      </dgm:t>
    </dgm:pt>
    <dgm:pt modelId="{3BC2D362-EEC3-4F21-BC0E-111B7CB9E3F2}">
      <dgm:prSet/>
      <dgm:spPr/>
      <dgm:t>
        <a:bodyPr/>
        <a:lstStyle/>
        <a:p>
          <a:pPr rtl="0"/>
          <a:r>
            <a:rPr lang="ru-RU" baseline="0" smtClean="0"/>
            <a:t>• обзоры книг.</a:t>
          </a:r>
          <a:endParaRPr lang="ru-RU"/>
        </a:p>
      </dgm:t>
    </dgm:pt>
    <dgm:pt modelId="{BBDC3E20-A914-4C3F-B879-869D2C130D99}" type="parTrans" cxnId="{C91A6C69-F50D-40E3-AA1B-793A2E65F42B}">
      <dgm:prSet/>
      <dgm:spPr/>
      <dgm:t>
        <a:bodyPr/>
        <a:lstStyle/>
        <a:p>
          <a:endParaRPr lang="ru-RU"/>
        </a:p>
      </dgm:t>
    </dgm:pt>
    <dgm:pt modelId="{AD029BA3-0F6C-4D18-A7F1-E08AD23F3821}" type="sibTrans" cxnId="{C91A6C69-F50D-40E3-AA1B-793A2E65F42B}">
      <dgm:prSet/>
      <dgm:spPr/>
      <dgm:t>
        <a:bodyPr/>
        <a:lstStyle/>
        <a:p>
          <a:endParaRPr lang="ru-RU"/>
        </a:p>
      </dgm:t>
    </dgm:pt>
    <dgm:pt modelId="{FB9A8EC0-1AB8-49E2-B196-BF2758023BE2}" type="pres">
      <dgm:prSet presAssocID="{02C4B92E-01DA-41CE-89B9-A9400B788AA1}" presName="compositeShape" presStyleCnt="0">
        <dgm:presLayoutVars>
          <dgm:chMax val="7"/>
          <dgm:dir/>
          <dgm:resizeHandles val="exact"/>
        </dgm:presLayoutVars>
      </dgm:prSet>
      <dgm:spPr/>
    </dgm:pt>
    <dgm:pt modelId="{65F09706-D875-45EA-A2AF-AB38E1D6BD55}" type="pres">
      <dgm:prSet presAssocID="{49E8BB01-2202-45F1-81B1-8C3CEB4B1B83}" presName="circ1" presStyleLbl="vennNode1" presStyleIdx="0" presStyleCnt="7"/>
      <dgm:spPr/>
    </dgm:pt>
    <dgm:pt modelId="{3E6E0825-4593-45E0-A0F0-FF9C0805BDEB}" type="pres">
      <dgm:prSet presAssocID="{49E8BB01-2202-45F1-81B1-8C3CEB4B1B83}" presName="circ1Tx" presStyleLbl="revTx" presStyleIdx="0" presStyleCnt="0" custScaleX="215607">
        <dgm:presLayoutVars>
          <dgm:chMax val="0"/>
          <dgm:chPref val="0"/>
          <dgm:bulletEnabled val="1"/>
        </dgm:presLayoutVars>
      </dgm:prSet>
      <dgm:spPr/>
    </dgm:pt>
    <dgm:pt modelId="{764E1C08-C392-4520-8D6C-7E2104347222}" type="pres">
      <dgm:prSet presAssocID="{95E9DAE0-AD87-4637-95EF-F1F3323868AB}" presName="circ2" presStyleLbl="vennNode1" presStyleIdx="1" presStyleCnt="7"/>
      <dgm:spPr/>
    </dgm:pt>
    <dgm:pt modelId="{764224B6-0798-4D74-9326-6F32AEB0E9D4}" type="pres">
      <dgm:prSet presAssocID="{95E9DAE0-AD87-4637-95EF-F1F3323868A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6E0436C-9837-49EF-B5E4-63B3C2D44D3F}" type="pres">
      <dgm:prSet presAssocID="{BA3FF89D-6C68-4CEC-8EA5-4D796B0682C1}" presName="circ3" presStyleLbl="vennNode1" presStyleIdx="2" presStyleCnt="7"/>
      <dgm:spPr/>
    </dgm:pt>
    <dgm:pt modelId="{6CD9176A-D1A1-4ADF-B31C-7EAC08567B2D}" type="pres">
      <dgm:prSet presAssocID="{BA3FF89D-6C68-4CEC-8EA5-4D796B0682C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C20A140-F452-4A21-A283-D7F639A4BFB8}" type="pres">
      <dgm:prSet presAssocID="{8FC7AFC4-5BA4-4D7A-877D-92353AE10CE0}" presName="circ4" presStyleLbl="vennNode1" presStyleIdx="3" presStyleCnt="7"/>
      <dgm:spPr/>
    </dgm:pt>
    <dgm:pt modelId="{67C88D41-E549-47E1-BC4F-E993AEE90D01}" type="pres">
      <dgm:prSet presAssocID="{8FC7AFC4-5BA4-4D7A-877D-92353AE10CE0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0449D7F-172A-475C-B5F7-F9A027017AF3}" type="pres">
      <dgm:prSet presAssocID="{0B0C7CB7-89CC-4E9D-8B45-7F9AA01372C1}" presName="circ5" presStyleLbl="vennNode1" presStyleIdx="4" presStyleCnt="7"/>
      <dgm:spPr/>
    </dgm:pt>
    <dgm:pt modelId="{E176DE17-557F-4315-8B4D-53ED17B5FD97}" type="pres">
      <dgm:prSet presAssocID="{0B0C7CB7-89CC-4E9D-8B45-7F9AA01372C1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5254C89-BD6F-447B-9D3D-784EC9F2EC3A}" type="pres">
      <dgm:prSet presAssocID="{3BABE422-D628-41C4-BC02-4B9001D9F678}" presName="circ6" presStyleLbl="vennNode1" presStyleIdx="5" presStyleCnt="7"/>
      <dgm:spPr/>
    </dgm:pt>
    <dgm:pt modelId="{D41412E7-CA99-447C-BE37-267F39059C76}" type="pres">
      <dgm:prSet presAssocID="{3BABE422-D628-41C4-BC02-4B9001D9F678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10B9C3C-BA46-4696-8CD5-FDC704D672FF}" type="pres">
      <dgm:prSet presAssocID="{3BC2D362-EEC3-4F21-BC0E-111B7CB9E3F2}" presName="circ7" presStyleLbl="vennNode1" presStyleIdx="6" presStyleCnt="7"/>
      <dgm:spPr/>
    </dgm:pt>
    <dgm:pt modelId="{AB383173-ACFE-4FA0-B693-3BB96C9F0D45}" type="pres">
      <dgm:prSet presAssocID="{3BC2D362-EEC3-4F21-BC0E-111B7CB9E3F2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8B004508-7D99-4074-93E1-9B2EA72DEB2D}" type="presOf" srcId="{95E9DAE0-AD87-4637-95EF-F1F3323868AB}" destId="{764224B6-0798-4D74-9326-6F32AEB0E9D4}" srcOrd="0" destOrd="0" presId="urn:microsoft.com/office/officeart/2005/8/layout/venn1"/>
    <dgm:cxn modelId="{67EE5ABC-6A3B-4E5D-AED9-B706664A3C2D}" srcId="{02C4B92E-01DA-41CE-89B9-A9400B788AA1}" destId="{8FC7AFC4-5BA4-4D7A-877D-92353AE10CE0}" srcOrd="3" destOrd="0" parTransId="{380DB36F-659D-463B-8362-3E7758FFC8B6}" sibTransId="{731B2745-C9D6-4F20-8FC4-D240FA603CE5}"/>
    <dgm:cxn modelId="{0A65E940-3E15-489E-94EB-76A7E87F63F4}" srcId="{02C4B92E-01DA-41CE-89B9-A9400B788AA1}" destId="{0B0C7CB7-89CC-4E9D-8B45-7F9AA01372C1}" srcOrd="4" destOrd="0" parTransId="{09167E44-DAA7-4AE3-A26C-3D89A776D936}" sibTransId="{9B1E2B81-8827-4662-9FE2-5BAEC285E64F}"/>
    <dgm:cxn modelId="{BD1990F9-FB2E-4C98-BB33-DAEF37317473}" srcId="{02C4B92E-01DA-41CE-89B9-A9400B788AA1}" destId="{BA3FF89D-6C68-4CEC-8EA5-4D796B0682C1}" srcOrd="2" destOrd="0" parTransId="{51E4CD2C-1ECA-421A-9B63-04A5676939C6}" sibTransId="{A5B4981A-6732-46A5-940D-7498007C19A0}"/>
    <dgm:cxn modelId="{A35314FA-1498-4D7B-A2A3-9848C4D6B71E}" srcId="{02C4B92E-01DA-41CE-89B9-A9400B788AA1}" destId="{95E9DAE0-AD87-4637-95EF-F1F3323868AB}" srcOrd="1" destOrd="0" parTransId="{844B6428-5002-4EB4-A565-E7CB2B877607}" sibTransId="{533C3865-44EE-40F6-8C62-B34F990350A4}"/>
    <dgm:cxn modelId="{8A1BAB13-7595-4782-B105-E04166F4ECD0}" type="presOf" srcId="{02C4B92E-01DA-41CE-89B9-A9400B788AA1}" destId="{FB9A8EC0-1AB8-49E2-B196-BF2758023BE2}" srcOrd="0" destOrd="0" presId="urn:microsoft.com/office/officeart/2005/8/layout/venn1"/>
    <dgm:cxn modelId="{8DDC8539-09B1-49E8-9DD2-D50867449273}" type="presOf" srcId="{49E8BB01-2202-45F1-81B1-8C3CEB4B1B83}" destId="{3E6E0825-4593-45E0-A0F0-FF9C0805BDEB}" srcOrd="0" destOrd="0" presId="urn:microsoft.com/office/officeart/2005/8/layout/venn1"/>
    <dgm:cxn modelId="{C91A6C69-F50D-40E3-AA1B-793A2E65F42B}" srcId="{02C4B92E-01DA-41CE-89B9-A9400B788AA1}" destId="{3BC2D362-EEC3-4F21-BC0E-111B7CB9E3F2}" srcOrd="6" destOrd="0" parTransId="{BBDC3E20-A914-4C3F-B879-869D2C130D99}" sibTransId="{AD029BA3-0F6C-4D18-A7F1-E08AD23F3821}"/>
    <dgm:cxn modelId="{2320B617-4D77-4D3A-8D22-BFC87031B0CC}" type="presOf" srcId="{BA3FF89D-6C68-4CEC-8EA5-4D796B0682C1}" destId="{6CD9176A-D1A1-4ADF-B31C-7EAC08567B2D}" srcOrd="0" destOrd="0" presId="urn:microsoft.com/office/officeart/2005/8/layout/venn1"/>
    <dgm:cxn modelId="{AF9AB93E-79E7-4C6E-8AF7-2F70C6503EBC}" srcId="{02C4B92E-01DA-41CE-89B9-A9400B788AA1}" destId="{49E8BB01-2202-45F1-81B1-8C3CEB4B1B83}" srcOrd="0" destOrd="0" parTransId="{F31BD0E6-520C-4F68-971C-9BE5EA231A26}" sibTransId="{B1FFDD46-3479-47D5-BC17-78CFA63258BA}"/>
    <dgm:cxn modelId="{EAEDA0F0-7ACE-425D-B022-96BEA6210869}" type="presOf" srcId="{3BABE422-D628-41C4-BC02-4B9001D9F678}" destId="{D41412E7-CA99-447C-BE37-267F39059C76}" srcOrd="0" destOrd="0" presId="urn:microsoft.com/office/officeart/2005/8/layout/venn1"/>
    <dgm:cxn modelId="{55D50B36-02FA-484E-B11C-88CBC6232A83}" type="presOf" srcId="{3BC2D362-EEC3-4F21-BC0E-111B7CB9E3F2}" destId="{AB383173-ACFE-4FA0-B693-3BB96C9F0D45}" srcOrd="0" destOrd="0" presId="urn:microsoft.com/office/officeart/2005/8/layout/venn1"/>
    <dgm:cxn modelId="{54D0DB0E-1545-4EC3-BBD4-24324CD07E6E}" type="presOf" srcId="{0B0C7CB7-89CC-4E9D-8B45-7F9AA01372C1}" destId="{E176DE17-557F-4315-8B4D-53ED17B5FD97}" srcOrd="0" destOrd="0" presId="urn:microsoft.com/office/officeart/2005/8/layout/venn1"/>
    <dgm:cxn modelId="{883D2A14-43B5-4596-977A-565E2A519EDC}" type="presOf" srcId="{8FC7AFC4-5BA4-4D7A-877D-92353AE10CE0}" destId="{67C88D41-E549-47E1-BC4F-E993AEE90D01}" srcOrd="0" destOrd="0" presId="urn:microsoft.com/office/officeart/2005/8/layout/venn1"/>
    <dgm:cxn modelId="{8D8F2443-413D-46A1-87BE-232C042DC1C3}" srcId="{02C4B92E-01DA-41CE-89B9-A9400B788AA1}" destId="{3BABE422-D628-41C4-BC02-4B9001D9F678}" srcOrd="5" destOrd="0" parTransId="{4F0DF549-9EC8-4A61-BD7C-0AD85778487E}" sibTransId="{4C85BC97-1B40-477F-A0E7-1CC223D515F3}"/>
    <dgm:cxn modelId="{EDF0C346-C78D-4F0C-BD8D-FD53C2531E7F}" type="presParOf" srcId="{FB9A8EC0-1AB8-49E2-B196-BF2758023BE2}" destId="{65F09706-D875-45EA-A2AF-AB38E1D6BD55}" srcOrd="0" destOrd="0" presId="urn:microsoft.com/office/officeart/2005/8/layout/venn1"/>
    <dgm:cxn modelId="{95B069D9-3F85-4CDC-AE96-AADF8F13CA49}" type="presParOf" srcId="{FB9A8EC0-1AB8-49E2-B196-BF2758023BE2}" destId="{3E6E0825-4593-45E0-A0F0-FF9C0805BDEB}" srcOrd="1" destOrd="0" presId="urn:microsoft.com/office/officeart/2005/8/layout/venn1"/>
    <dgm:cxn modelId="{488E1CA0-E1B3-407F-A6AE-758F1B271D88}" type="presParOf" srcId="{FB9A8EC0-1AB8-49E2-B196-BF2758023BE2}" destId="{764E1C08-C392-4520-8D6C-7E2104347222}" srcOrd="2" destOrd="0" presId="urn:microsoft.com/office/officeart/2005/8/layout/venn1"/>
    <dgm:cxn modelId="{701FFE8D-668E-49A4-A428-04E9BC4A3EB2}" type="presParOf" srcId="{FB9A8EC0-1AB8-49E2-B196-BF2758023BE2}" destId="{764224B6-0798-4D74-9326-6F32AEB0E9D4}" srcOrd="3" destOrd="0" presId="urn:microsoft.com/office/officeart/2005/8/layout/venn1"/>
    <dgm:cxn modelId="{1EA73655-ABC0-45B9-9ABF-4EE26BF971D7}" type="presParOf" srcId="{FB9A8EC0-1AB8-49E2-B196-BF2758023BE2}" destId="{76E0436C-9837-49EF-B5E4-63B3C2D44D3F}" srcOrd="4" destOrd="0" presId="urn:microsoft.com/office/officeart/2005/8/layout/venn1"/>
    <dgm:cxn modelId="{5DC42958-0D3F-4E2D-8099-3F6CDD0B1838}" type="presParOf" srcId="{FB9A8EC0-1AB8-49E2-B196-BF2758023BE2}" destId="{6CD9176A-D1A1-4ADF-B31C-7EAC08567B2D}" srcOrd="5" destOrd="0" presId="urn:microsoft.com/office/officeart/2005/8/layout/venn1"/>
    <dgm:cxn modelId="{B01FFA9B-F4A0-4711-A943-A425BAECCA6B}" type="presParOf" srcId="{FB9A8EC0-1AB8-49E2-B196-BF2758023BE2}" destId="{0C20A140-F452-4A21-A283-D7F639A4BFB8}" srcOrd="6" destOrd="0" presId="urn:microsoft.com/office/officeart/2005/8/layout/venn1"/>
    <dgm:cxn modelId="{3021EFF7-D08A-4964-B1D5-FEA470EBAE10}" type="presParOf" srcId="{FB9A8EC0-1AB8-49E2-B196-BF2758023BE2}" destId="{67C88D41-E549-47E1-BC4F-E993AEE90D01}" srcOrd="7" destOrd="0" presId="urn:microsoft.com/office/officeart/2005/8/layout/venn1"/>
    <dgm:cxn modelId="{BACCD2A7-D89D-4F57-8510-DD471C13F9C0}" type="presParOf" srcId="{FB9A8EC0-1AB8-49E2-B196-BF2758023BE2}" destId="{50449D7F-172A-475C-B5F7-F9A027017AF3}" srcOrd="8" destOrd="0" presId="urn:microsoft.com/office/officeart/2005/8/layout/venn1"/>
    <dgm:cxn modelId="{61208105-B7E4-46C9-A792-48DB72829F83}" type="presParOf" srcId="{FB9A8EC0-1AB8-49E2-B196-BF2758023BE2}" destId="{E176DE17-557F-4315-8B4D-53ED17B5FD97}" srcOrd="9" destOrd="0" presId="urn:microsoft.com/office/officeart/2005/8/layout/venn1"/>
    <dgm:cxn modelId="{77BF4065-94BD-492F-800E-12D8CDBAF961}" type="presParOf" srcId="{FB9A8EC0-1AB8-49E2-B196-BF2758023BE2}" destId="{75254C89-BD6F-447B-9D3D-784EC9F2EC3A}" srcOrd="10" destOrd="0" presId="urn:microsoft.com/office/officeart/2005/8/layout/venn1"/>
    <dgm:cxn modelId="{68234BD9-7B46-4389-98D1-4063B58AFC87}" type="presParOf" srcId="{FB9A8EC0-1AB8-49E2-B196-BF2758023BE2}" destId="{D41412E7-CA99-447C-BE37-267F39059C76}" srcOrd="11" destOrd="0" presId="urn:microsoft.com/office/officeart/2005/8/layout/venn1"/>
    <dgm:cxn modelId="{BDAD6B9B-104B-4603-B925-BDDB18E41548}" type="presParOf" srcId="{FB9A8EC0-1AB8-49E2-B196-BF2758023BE2}" destId="{E10B9C3C-BA46-4696-8CD5-FDC704D672FF}" srcOrd="12" destOrd="0" presId="urn:microsoft.com/office/officeart/2005/8/layout/venn1"/>
    <dgm:cxn modelId="{FBB169AB-9C21-4D1B-ADBE-1302B4B17F4C}" type="presParOf" srcId="{FB9A8EC0-1AB8-49E2-B196-BF2758023BE2}" destId="{AB383173-ACFE-4FA0-B693-3BB96C9F0D45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4D0060-BAC5-4B8A-AE2C-5275B2559FC4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60B470E-F217-4A88-8AB8-FF4A8B7C0F5E}">
      <dgm:prSet/>
      <dgm:spPr/>
      <dgm:t>
        <a:bodyPr/>
        <a:lstStyle/>
        <a:p>
          <a:pPr rtl="0"/>
          <a:r>
            <a:rPr lang="ru-RU" baseline="0" smtClean="0"/>
            <a:t>В соответствии с центральным назначением педагогического воздействия общение выполняет три функции:</a:t>
          </a:r>
          <a:endParaRPr lang="ru-RU"/>
        </a:p>
      </dgm:t>
    </dgm:pt>
    <dgm:pt modelId="{C37321D8-B11F-4051-8D0A-FC26BF5F6C11}" type="parTrans" cxnId="{1720D8AD-3439-4C24-92C4-C682F9E32828}">
      <dgm:prSet/>
      <dgm:spPr/>
      <dgm:t>
        <a:bodyPr/>
        <a:lstStyle/>
        <a:p>
          <a:endParaRPr lang="ru-RU"/>
        </a:p>
      </dgm:t>
    </dgm:pt>
    <dgm:pt modelId="{9B057E63-67EC-410A-986A-5ADDA24E17C9}" type="sibTrans" cxnId="{1720D8AD-3439-4C24-92C4-C682F9E32828}">
      <dgm:prSet/>
      <dgm:spPr/>
      <dgm:t>
        <a:bodyPr/>
        <a:lstStyle/>
        <a:p>
          <a:endParaRPr lang="ru-RU"/>
        </a:p>
      </dgm:t>
    </dgm:pt>
    <dgm:pt modelId="{10BB4651-969D-4E16-923B-E7A57414CADE}">
      <dgm:prSet/>
      <dgm:spPr/>
      <dgm:t>
        <a:bodyPr/>
        <a:lstStyle/>
        <a:p>
          <a:pPr rtl="0"/>
          <a:r>
            <a:rPr lang="ru-RU" baseline="0" smtClean="0"/>
            <a:t>1) функция «открытие» - открытие ребенка на общение, призвана создать ему комфортные условия в библиотеке, на уроке, в школе;</a:t>
          </a:r>
          <a:endParaRPr lang="ru-RU"/>
        </a:p>
      </dgm:t>
    </dgm:pt>
    <dgm:pt modelId="{FA78A6C2-5C1C-4C88-B82B-2A1629E8939C}" type="parTrans" cxnId="{5CF14A96-91D0-4814-9AA3-54E0565BA7B0}">
      <dgm:prSet/>
      <dgm:spPr/>
      <dgm:t>
        <a:bodyPr/>
        <a:lstStyle/>
        <a:p>
          <a:endParaRPr lang="ru-RU"/>
        </a:p>
      </dgm:t>
    </dgm:pt>
    <dgm:pt modelId="{46F3B045-963B-4440-86D5-9F2F020BEAD5}" type="sibTrans" cxnId="{5CF14A96-91D0-4814-9AA3-54E0565BA7B0}">
      <dgm:prSet/>
      <dgm:spPr/>
      <dgm:t>
        <a:bodyPr/>
        <a:lstStyle/>
        <a:p>
          <a:endParaRPr lang="ru-RU"/>
        </a:p>
      </dgm:t>
    </dgm:pt>
    <dgm:pt modelId="{76232B80-E702-4085-B9CA-B46D573584AA}">
      <dgm:prSet/>
      <dgm:spPr/>
      <dgm:t>
        <a:bodyPr/>
        <a:lstStyle/>
        <a:p>
          <a:pPr rtl="0"/>
          <a:r>
            <a:rPr lang="ru-RU" baseline="0" smtClean="0"/>
            <a:t>2) функция «соучастие» - соучастие ребенку в педагогическом общении, достигается в результате анализа взаимодействия библиотекаря с детьми;</a:t>
          </a:r>
          <a:endParaRPr lang="ru-RU"/>
        </a:p>
      </dgm:t>
    </dgm:pt>
    <dgm:pt modelId="{0A7027D4-F594-4635-918F-DD680FA33920}" type="parTrans" cxnId="{F1C015B8-F940-4005-BFCF-E0C28FFD8A98}">
      <dgm:prSet/>
      <dgm:spPr/>
      <dgm:t>
        <a:bodyPr/>
        <a:lstStyle/>
        <a:p>
          <a:endParaRPr lang="ru-RU"/>
        </a:p>
      </dgm:t>
    </dgm:pt>
    <dgm:pt modelId="{72327483-24CE-4845-B6C1-AF6065FFF2F2}" type="sibTrans" cxnId="{F1C015B8-F940-4005-BFCF-E0C28FFD8A98}">
      <dgm:prSet/>
      <dgm:spPr/>
      <dgm:t>
        <a:bodyPr/>
        <a:lstStyle/>
        <a:p>
          <a:endParaRPr lang="ru-RU"/>
        </a:p>
      </dgm:t>
    </dgm:pt>
    <dgm:pt modelId="{9E876F02-EBC9-4C26-A022-C9D7FB4FA004}">
      <dgm:prSet/>
      <dgm:spPr/>
      <dgm:t>
        <a:bodyPr/>
        <a:lstStyle/>
        <a:p>
          <a:pPr rtl="0"/>
          <a:r>
            <a:rPr lang="ru-RU" baseline="0" smtClean="0"/>
            <a:t>3) функция «возвышение» - возвышение ребенка в педагогическом общении – это не завышенная оценка, а как стимулятор для дальнейшей деятельности.</a:t>
          </a:r>
          <a:endParaRPr lang="ru-RU"/>
        </a:p>
      </dgm:t>
    </dgm:pt>
    <dgm:pt modelId="{DF85B9BE-D2A2-4EC4-BAE0-CB6A14E1512E}" type="parTrans" cxnId="{D2A3E532-059B-4527-A235-CB282CEACDB8}">
      <dgm:prSet/>
      <dgm:spPr/>
      <dgm:t>
        <a:bodyPr/>
        <a:lstStyle/>
        <a:p>
          <a:endParaRPr lang="ru-RU"/>
        </a:p>
      </dgm:t>
    </dgm:pt>
    <dgm:pt modelId="{4A137FAC-AD69-4B0C-8EC8-1AE811A7C1A9}" type="sibTrans" cxnId="{D2A3E532-059B-4527-A235-CB282CEACDB8}">
      <dgm:prSet/>
      <dgm:spPr/>
      <dgm:t>
        <a:bodyPr/>
        <a:lstStyle/>
        <a:p>
          <a:endParaRPr lang="ru-RU"/>
        </a:p>
      </dgm:t>
    </dgm:pt>
    <dgm:pt modelId="{674A3CDE-D784-4848-BE01-53C02DD70D24}" type="pres">
      <dgm:prSet presAssocID="{5B4D0060-BAC5-4B8A-AE2C-5275B2559FC4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E7599990-C15D-41D6-8B48-A3058C7A4674}" type="pres">
      <dgm:prSet presAssocID="{660B470E-F217-4A88-8AB8-FF4A8B7C0F5E}" presName="circle1" presStyleLbl="node1" presStyleIdx="0" presStyleCnt="4"/>
      <dgm:spPr/>
    </dgm:pt>
    <dgm:pt modelId="{B87ED815-2D04-4DE2-B7FB-3EF25A9D8B11}" type="pres">
      <dgm:prSet presAssocID="{660B470E-F217-4A88-8AB8-FF4A8B7C0F5E}" presName="space" presStyleCnt="0"/>
      <dgm:spPr/>
    </dgm:pt>
    <dgm:pt modelId="{3E8AAE28-5DD3-4393-BDBD-BEBAEC456C2F}" type="pres">
      <dgm:prSet presAssocID="{660B470E-F217-4A88-8AB8-FF4A8B7C0F5E}" presName="rect1" presStyleLbl="alignAcc1" presStyleIdx="0" presStyleCnt="4"/>
      <dgm:spPr/>
    </dgm:pt>
    <dgm:pt modelId="{C9193425-6082-4AF7-89AA-33DE8C5B5DB9}" type="pres">
      <dgm:prSet presAssocID="{10BB4651-969D-4E16-923B-E7A57414CADE}" presName="vertSpace2" presStyleLbl="node1" presStyleIdx="0" presStyleCnt="4"/>
      <dgm:spPr/>
    </dgm:pt>
    <dgm:pt modelId="{8207E043-5EA7-4C2C-A8EE-94B60FE27141}" type="pres">
      <dgm:prSet presAssocID="{10BB4651-969D-4E16-923B-E7A57414CADE}" presName="circle2" presStyleLbl="node1" presStyleIdx="1" presStyleCnt="4"/>
      <dgm:spPr/>
    </dgm:pt>
    <dgm:pt modelId="{A1E0BA4A-D702-43D3-AE51-FD7203E5E26A}" type="pres">
      <dgm:prSet presAssocID="{10BB4651-969D-4E16-923B-E7A57414CADE}" presName="rect2" presStyleLbl="alignAcc1" presStyleIdx="1" presStyleCnt="4"/>
      <dgm:spPr/>
    </dgm:pt>
    <dgm:pt modelId="{794771E7-BF0A-4C95-AB25-D091126AD88F}" type="pres">
      <dgm:prSet presAssocID="{76232B80-E702-4085-B9CA-B46D573584AA}" presName="vertSpace3" presStyleLbl="node1" presStyleIdx="1" presStyleCnt="4"/>
      <dgm:spPr/>
    </dgm:pt>
    <dgm:pt modelId="{F42D7488-844B-4249-9CF7-E2C2CB9EA3FC}" type="pres">
      <dgm:prSet presAssocID="{76232B80-E702-4085-B9CA-B46D573584AA}" presName="circle3" presStyleLbl="node1" presStyleIdx="2" presStyleCnt="4"/>
      <dgm:spPr/>
    </dgm:pt>
    <dgm:pt modelId="{0D6875C8-D8C7-4A32-A29D-B4199B78F550}" type="pres">
      <dgm:prSet presAssocID="{76232B80-E702-4085-B9CA-B46D573584AA}" presName="rect3" presStyleLbl="alignAcc1" presStyleIdx="2" presStyleCnt="4"/>
      <dgm:spPr/>
    </dgm:pt>
    <dgm:pt modelId="{229B9B9A-E6D6-47E3-8282-35AB27DACE07}" type="pres">
      <dgm:prSet presAssocID="{9E876F02-EBC9-4C26-A022-C9D7FB4FA004}" presName="vertSpace4" presStyleLbl="node1" presStyleIdx="2" presStyleCnt="4"/>
      <dgm:spPr/>
    </dgm:pt>
    <dgm:pt modelId="{4EC75E67-B95B-489F-9D8A-CDB4390E7DDD}" type="pres">
      <dgm:prSet presAssocID="{9E876F02-EBC9-4C26-A022-C9D7FB4FA004}" presName="circle4" presStyleLbl="node1" presStyleIdx="3" presStyleCnt="4"/>
      <dgm:spPr/>
    </dgm:pt>
    <dgm:pt modelId="{CD6AFD69-C8DD-4213-AD4D-AC5A96588BA8}" type="pres">
      <dgm:prSet presAssocID="{9E876F02-EBC9-4C26-A022-C9D7FB4FA004}" presName="rect4" presStyleLbl="alignAcc1" presStyleIdx="3" presStyleCnt="4"/>
      <dgm:spPr/>
    </dgm:pt>
    <dgm:pt modelId="{AF23B539-17D6-4268-9B31-16638D866362}" type="pres">
      <dgm:prSet presAssocID="{660B470E-F217-4A88-8AB8-FF4A8B7C0F5E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4022441E-A582-4000-B115-8C60BEDDCFE1}" type="pres">
      <dgm:prSet presAssocID="{10BB4651-969D-4E16-923B-E7A57414CADE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474447FC-F9C5-47E0-9094-704AABE20B72}" type="pres">
      <dgm:prSet presAssocID="{76232B80-E702-4085-B9CA-B46D573584AA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DC023F56-2655-4EEC-A811-EE5F8C53F3B6}" type="pres">
      <dgm:prSet presAssocID="{9E876F02-EBC9-4C26-A022-C9D7FB4FA004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326DB6C7-6B05-44E6-BED1-66DFF0DFA867}" type="presOf" srcId="{10BB4651-969D-4E16-923B-E7A57414CADE}" destId="{A1E0BA4A-D702-43D3-AE51-FD7203E5E26A}" srcOrd="0" destOrd="0" presId="urn:microsoft.com/office/officeart/2005/8/layout/target3"/>
    <dgm:cxn modelId="{FEC3A4A3-157B-43C2-8102-430D6C1E7539}" type="presOf" srcId="{10BB4651-969D-4E16-923B-E7A57414CADE}" destId="{4022441E-A582-4000-B115-8C60BEDDCFE1}" srcOrd="1" destOrd="0" presId="urn:microsoft.com/office/officeart/2005/8/layout/target3"/>
    <dgm:cxn modelId="{F9F77805-8A3A-488B-B52C-014D6F46F678}" type="presOf" srcId="{5B4D0060-BAC5-4B8A-AE2C-5275B2559FC4}" destId="{674A3CDE-D784-4848-BE01-53C02DD70D24}" srcOrd="0" destOrd="0" presId="urn:microsoft.com/office/officeart/2005/8/layout/target3"/>
    <dgm:cxn modelId="{F1C015B8-F940-4005-BFCF-E0C28FFD8A98}" srcId="{5B4D0060-BAC5-4B8A-AE2C-5275B2559FC4}" destId="{76232B80-E702-4085-B9CA-B46D573584AA}" srcOrd="2" destOrd="0" parTransId="{0A7027D4-F594-4635-918F-DD680FA33920}" sibTransId="{72327483-24CE-4845-B6C1-AF6065FFF2F2}"/>
    <dgm:cxn modelId="{5CF14A96-91D0-4814-9AA3-54E0565BA7B0}" srcId="{5B4D0060-BAC5-4B8A-AE2C-5275B2559FC4}" destId="{10BB4651-969D-4E16-923B-E7A57414CADE}" srcOrd="1" destOrd="0" parTransId="{FA78A6C2-5C1C-4C88-B82B-2A1629E8939C}" sibTransId="{46F3B045-963B-4440-86D5-9F2F020BEAD5}"/>
    <dgm:cxn modelId="{C2C1E384-24E9-4FFE-A237-0BD5DEFDB054}" type="presOf" srcId="{660B470E-F217-4A88-8AB8-FF4A8B7C0F5E}" destId="{3E8AAE28-5DD3-4393-BDBD-BEBAEC456C2F}" srcOrd="0" destOrd="0" presId="urn:microsoft.com/office/officeart/2005/8/layout/target3"/>
    <dgm:cxn modelId="{101B2978-5014-41D3-BF60-09C801088C88}" type="presOf" srcId="{660B470E-F217-4A88-8AB8-FF4A8B7C0F5E}" destId="{AF23B539-17D6-4268-9B31-16638D866362}" srcOrd="1" destOrd="0" presId="urn:microsoft.com/office/officeart/2005/8/layout/target3"/>
    <dgm:cxn modelId="{259746EF-3029-4492-B22E-6AFE51587B15}" type="presOf" srcId="{9E876F02-EBC9-4C26-A022-C9D7FB4FA004}" destId="{DC023F56-2655-4EEC-A811-EE5F8C53F3B6}" srcOrd="1" destOrd="0" presId="urn:microsoft.com/office/officeart/2005/8/layout/target3"/>
    <dgm:cxn modelId="{D2A3E532-059B-4527-A235-CB282CEACDB8}" srcId="{5B4D0060-BAC5-4B8A-AE2C-5275B2559FC4}" destId="{9E876F02-EBC9-4C26-A022-C9D7FB4FA004}" srcOrd="3" destOrd="0" parTransId="{DF85B9BE-D2A2-4EC4-BAE0-CB6A14E1512E}" sibTransId="{4A137FAC-AD69-4B0C-8EC8-1AE811A7C1A9}"/>
    <dgm:cxn modelId="{1720D8AD-3439-4C24-92C4-C682F9E32828}" srcId="{5B4D0060-BAC5-4B8A-AE2C-5275B2559FC4}" destId="{660B470E-F217-4A88-8AB8-FF4A8B7C0F5E}" srcOrd="0" destOrd="0" parTransId="{C37321D8-B11F-4051-8D0A-FC26BF5F6C11}" sibTransId="{9B057E63-67EC-410A-986A-5ADDA24E17C9}"/>
    <dgm:cxn modelId="{25E2A8E9-DD89-412C-AD1E-2DA04FD1BE2B}" type="presOf" srcId="{9E876F02-EBC9-4C26-A022-C9D7FB4FA004}" destId="{CD6AFD69-C8DD-4213-AD4D-AC5A96588BA8}" srcOrd="0" destOrd="0" presId="urn:microsoft.com/office/officeart/2005/8/layout/target3"/>
    <dgm:cxn modelId="{33F1F7EA-B845-4A68-BCD7-046394341642}" type="presOf" srcId="{76232B80-E702-4085-B9CA-B46D573584AA}" destId="{0D6875C8-D8C7-4A32-A29D-B4199B78F550}" srcOrd="0" destOrd="0" presId="urn:microsoft.com/office/officeart/2005/8/layout/target3"/>
    <dgm:cxn modelId="{9EF3C4D1-A1AE-49C9-875E-A5ED7A4FCF20}" type="presOf" srcId="{76232B80-E702-4085-B9CA-B46D573584AA}" destId="{474447FC-F9C5-47E0-9094-704AABE20B72}" srcOrd="1" destOrd="0" presId="urn:microsoft.com/office/officeart/2005/8/layout/target3"/>
    <dgm:cxn modelId="{DE9B8152-C966-406B-9648-407128430103}" type="presParOf" srcId="{674A3CDE-D784-4848-BE01-53C02DD70D24}" destId="{E7599990-C15D-41D6-8B48-A3058C7A4674}" srcOrd="0" destOrd="0" presId="urn:microsoft.com/office/officeart/2005/8/layout/target3"/>
    <dgm:cxn modelId="{2C8A18B4-92CC-4A31-A6DE-78592F1F5F55}" type="presParOf" srcId="{674A3CDE-D784-4848-BE01-53C02DD70D24}" destId="{B87ED815-2D04-4DE2-B7FB-3EF25A9D8B11}" srcOrd="1" destOrd="0" presId="urn:microsoft.com/office/officeart/2005/8/layout/target3"/>
    <dgm:cxn modelId="{1A1839B6-7577-45A3-B5E8-41B63317792F}" type="presParOf" srcId="{674A3CDE-D784-4848-BE01-53C02DD70D24}" destId="{3E8AAE28-5DD3-4393-BDBD-BEBAEC456C2F}" srcOrd="2" destOrd="0" presId="urn:microsoft.com/office/officeart/2005/8/layout/target3"/>
    <dgm:cxn modelId="{8357B692-8B7E-4985-9756-3761B6429F33}" type="presParOf" srcId="{674A3CDE-D784-4848-BE01-53C02DD70D24}" destId="{C9193425-6082-4AF7-89AA-33DE8C5B5DB9}" srcOrd="3" destOrd="0" presId="urn:microsoft.com/office/officeart/2005/8/layout/target3"/>
    <dgm:cxn modelId="{C17BA41E-30FC-4B4F-8E57-692DB216068C}" type="presParOf" srcId="{674A3CDE-D784-4848-BE01-53C02DD70D24}" destId="{8207E043-5EA7-4C2C-A8EE-94B60FE27141}" srcOrd="4" destOrd="0" presId="urn:microsoft.com/office/officeart/2005/8/layout/target3"/>
    <dgm:cxn modelId="{6F6D6B0A-3B58-45EF-B059-112B35E3E2EB}" type="presParOf" srcId="{674A3CDE-D784-4848-BE01-53C02DD70D24}" destId="{A1E0BA4A-D702-43D3-AE51-FD7203E5E26A}" srcOrd="5" destOrd="0" presId="urn:microsoft.com/office/officeart/2005/8/layout/target3"/>
    <dgm:cxn modelId="{737889DC-447F-4C66-A289-2FB40C56CC69}" type="presParOf" srcId="{674A3CDE-D784-4848-BE01-53C02DD70D24}" destId="{794771E7-BF0A-4C95-AB25-D091126AD88F}" srcOrd="6" destOrd="0" presId="urn:microsoft.com/office/officeart/2005/8/layout/target3"/>
    <dgm:cxn modelId="{9A705E0A-DC30-44BF-A153-CEECF4C39165}" type="presParOf" srcId="{674A3CDE-D784-4848-BE01-53C02DD70D24}" destId="{F42D7488-844B-4249-9CF7-E2C2CB9EA3FC}" srcOrd="7" destOrd="0" presId="urn:microsoft.com/office/officeart/2005/8/layout/target3"/>
    <dgm:cxn modelId="{EF0D47C1-66DB-44CD-90DB-EC5F9F8B34AC}" type="presParOf" srcId="{674A3CDE-D784-4848-BE01-53C02DD70D24}" destId="{0D6875C8-D8C7-4A32-A29D-B4199B78F550}" srcOrd="8" destOrd="0" presId="urn:microsoft.com/office/officeart/2005/8/layout/target3"/>
    <dgm:cxn modelId="{9D1D1D81-712C-4A50-AA77-1846F43C6DC6}" type="presParOf" srcId="{674A3CDE-D784-4848-BE01-53C02DD70D24}" destId="{229B9B9A-E6D6-47E3-8282-35AB27DACE07}" srcOrd="9" destOrd="0" presId="urn:microsoft.com/office/officeart/2005/8/layout/target3"/>
    <dgm:cxn modelId="{FD21EA57-E765-48F3-A536-BF4F65EEF2A5}" type="presParOf" srcId="{674A3CDE-D784-4848-BE01-53C02DD70D24}" destId="{4EC75E67-B95B-489F-9D8A-CDB4390E7DDD}" srcOrd="10" destOrd="0" presId="urn:microsoft.com/office/officeart/2005/8/layout/target3"/>
    <dgm:cxn modelId="{2EB978AE-8B42-418F-8277-A799C3EBB29B}" type="presParOf" srcId="{674A3CDE-D784-4848-BE01-53C02DD70D24}" destId="{CD6AFD69-C8DD-4213-AD4D-AC5A96588BA8}" srcOrd="11" destOrd="0" presId="urn:microsoft.com/office/officeart/2005/8/layout/target3"/>
    <dgm:cxn modelId="{F5BBE57C-AF92-4B47-AD37-2501BC0F211D}" type="presParOf" srcId="{674A3CDE-D784-4848-BE01-53C02DD70D24}" destId="{AF23B539-17D6-4268-9B31-16638D866362}" srcOrd="12" destOrd="0" presId="urn:microsoft.com/office/officeart/2005/8/layout/target3"/>
    <dgm:cxn modelId="{E126CDD2-957D-4091-92E1-091DF684FDA5}" type="presParOf" srcId="{674A3CDE-D784-4848-BE01-53C02DD70D24}" destId="{4022441E-A582-4000-B115-8C60BEDDCFE1}" srcOrd="13" destOrd="0" presId="urn:microsoft.com/office/officeart/2005/8/layout/target3"/>
    <dgm:cxn modelId="{835BF060-57F4-42DB-B702-542F8B30D549}" type="presParOf" srcId="{674A3CDE-D784-4848-BE01-53C02DD70D24}" destId="{474447FC-F9C5-47E0-9094-704AABE20B72}" srcOrd="14" destOrd="0" presId="urn:microsoft.com/office/officeart/2005/8/layout/target3"/>
    <dgm:cxn modelId="{8DF8DBD1-C375-49A6-8C33-9329226BB556}" type="presParOf" srcId="{674A3CDE-D784-4848-BE01-53C02DD70D24}" destId="{DC023F56-2655-4EEC-A811-EE5F8C53F3B6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4A5A84-1E83-4183-A0D0-C94EC42DE055}">
      <dsp:nvSpPr>
        <dsp:cNvPr id="0" name=""/>
        <dsp:cNvSpPr/>
      </dsp:nvSpPr>
      <dsp:spPr>
        <a:xfrm>
          <a:off x="0" y="0"/>
          <a:ext cx="4114800" cy="41148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326CCF-9ADD-4975-BED0-176B8D173C4E}">
      <dsp:nvSpPr>
        <dsp:cNvPr id="0" name=""/>
        <dsp:cNvSpPr/>
      </dsp:nvSpPr>
      <dsp:spPr>
        <a:xfrm>
          <a:off x="2057400" y="0"/>
          <a:ext cx="5867399" cy="411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baseline="0" smtClean="0"/>
            <a:t>Чтение можно рассматривать в двух аспектах:</a:t>
          </a:r>
          <a:endParaRPr lang="ru-RU" sz="3600" kern="1200"/>
        </a:p>
      </dsp:txBody>
      <dsp:txXfrm>
        <a:off x="2057400" y="0"/>
        <a:ext cx="5867399" cy="1234442"/>
      </dsp:txXfrm>
    </dsp:sp>
    <dsp:sp modelId="{3D8D83F9-A5FB-412F-A5B2-2DF444D81052}">
      <dsp:nvSpPr>
        <dsp:cNvPr id="0" name=""/>
        <dsp:cNvSpPr/>
      </dsp:nvSpPr>
      <dsp:spPr>
        <a:xfrm>
          <a:off x="720091" y="1234442"/>
          <a:ext cx="2674617" cy="267461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F68F5A-38B6-436A-AF44-A42A87829CAE}">
      <dsp:nvSpPr>
        <dsp:cNvPr id="0" name=""/>
        <dsp:cNvSpPr/>
      </dsp:nvSpPr>
      <dsp:spPr>
        <a:xfrm>
          <a:off x="2057400" y="1234442"/>
          <a:ext cx="5867399" cy="26746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baseline="0" smtClean="0"/>
            <a:t>- как источник информации;</a:t>
          </a:r>
          <a:endParaRPr lang="ru-RU" sz="3600" kern="1200"/>
        </a:p>
      </dsp:txBody>
      <dsp:txXfrm>
        <a:off x="2057400" y="1234442"/>
        <a:ext cx="5867399" cy="1234438"/>
      </dsp:txXfrm>
    </dsp:sp>
    <dsp:sp modelId="{ADEF6118-E7BB-4E96-822E-CFF35853EA60}">
      <dsp:nvSpPr>
        <dsp:cNvPr id="0" name=""/>
        <dsp:cNvSpPr/>
      </dsp:nvSpPr>
      <dsp:spPr>
        <a:xfrm>
          <a:off x="1440180" y="2468881"/>
          <a:ext cx="1234438" cy="123443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3576DA-D63D-4F2A-98C5-3A964D973E6A}">
      <dsp:nvSpPr>
        <dsp:cNvPr id="0" name=""/>
        <dsp:cNvSpPr/>
      </dsp:nvSpPr>
      <dsp:spPr>
        <a:xfrm>
          <a:off x="2057400" y="2468881"/>
          <a:ext cx="5867399" cy="12344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baseline="0" smtClean="0"/>
            <a:t>- как источник удовольствия.</a:t>
          </a:r>
          <a:endParaRPr lang="ru-RU" sz="3600" kern="1200"/>
        </a:p>
      </dsp:txBody>
      <dsp:txXfrm>
        <a:off x="2057400" y="2468881"/>
        <a:ext cx="5867399" cy="1234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F09706-D875-45EA-A2AF-AB38E1D6BD55}">
      <dsp:nvSpPr>
        <dsp:cNvPr id="0" name=""/>
        <dsp:cNvSpPr/>
      </dsp:nvSpPr>
      <dsp:spPr>
        <a:xfrm>
          <a:off x="3092023" y="1699039"/>
          <a:ext cx="1952856" cy="19530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E6E0825-4593-45E0-A0F0-FF9C0805BDEB}">
      <dsp:nvSpPr>
        <dsp:cNvPr id="0" name=""/>
        <dsp:cNvSpPr/>
      </dsp:nvSpPr>
      <dsp:spPr>
        <a:xfrm>
          <a:off x="1656188" y="174641"/>
          <a:ext cx="4824527" cy="119748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smtClean="0"/>
            <a:t>С целью привлечения читателей в школьную библиотеку можно использовать различные формы и методы работы:</a:t>
          </a:r>
          <a:endParaRPr lang="ru-RU" sz="2200" kern="1200"/>
        </a:p>
      </dsp:txBody>
      <dsp:txXfrm>
        <a:off x="1656188" y="174641"/>
        <a:ext cx="4824527" cy="1197484"/>
      </dsp:txXfrm>
    </dsp:sp>
    <dsp:sp modelId="{764E1C08-C392-4520-8D6C-7E2104347222}">
      <dsp:nvSpPr>
        <dsp:cNvPr id="0" name=""/>
        <dsp:cNvSpPr/>
      </dsp:nvSpPr>
      <dsp:spPr>
        <a:xfrm>
          <a:off x="3664861" y="1974460"/>
          <a:ext cx="1952856" cy="19530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64224B6-0798-4D74-9326-6F32AEB0E9D4}">
      <dsp:nvSpPr>
        <dsp:cNvPr id="0" name=""/>
        <dsp:cNvSpPr/>
      </dsp:nvSpPr>
      <dsp:spPr>
        <a:xfrm>
          <a:off x="5858570" y="1312251"/>
          <a:ext cx="2115595" cy="131723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5858570" y="1312251"/>
        <a:ext cx="2115595" cy="1317232"/>
      </dsp:txXfrm>
    </dsp:sp>
    <dsp:sp modelId="{76E0436C-9837-49EF-B5E4-63B3C2D44D3F}">
      <dsp:nvSpPr>
        <dsp:cNvPr id="0" name=""/>
        <dsp:cNvSpPr/>
      </dsp:nvSpPr>
      <dsp:spPr>
        <a:xfrm>
          <a:off x="3805630" y="2594158"/>
          <a:ext cx="1952856" cy="19530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CD9176A-D1A1-4ADF-B31C-7EAC08567B2D}">
      <dsp:nvSpPr>
        <dsp:cNvPr id="0" name=""/>
        <dsp:cNvSpPr/>
      </dsp:nvSpPr>
      <dsp:spPr>
        <a:xfrm>
          <a:off x="6061993" y="2988729"/>
          <a:ext cx="2074910" cy="140704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smtClean="0"/>
            <a:t>• тематические книжные выставки;</a:t>
          </a:r>
          <a:endParaRPr lang="ru-RU" sz="2200" kern="1200"/>
        </a:p>
      </dsp:txBody>
      <dsp:txXfrm>
        <a:off x="6061993" y="2988729"/>
        <a:ext cx="2074910" cy="1407043"/>
      </dsp:txXfrm>
    </dsp:sp>
    <dsp:sp modelId="{0C20A140-F452-4A21-A283-D7F639A4BFB8}">
      <dsp:nvSpPr>
        <dsp:cNvPr id="0" name=""/>
        <dsp:cNvSpPr/>
      </dsp:nvSpPr>
      <dsp:spPr>
        <a:xfrm>
          <a:off x="3409362" y="3091114"/>
          <a:ext cx="1952856" cy="19530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7C88D41-E549-47E1-BC4F-E993AEE90D01}">
      <dsp:nvSpPr>
        <dsp:cNvPr id="0" name=""/>
        <dsp:cNvSpPr/>
      </dsp:nvSpPr>
      <dsp:spPr>
        <a:xfrm>
          <a:off x="5166934" y="4874766"/>
          <a:ext cx="2237648" cy="12872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smtClean="0"/>
            <a:t>• индивидуальное информирование;</a:t>
          </a:r>
          <a:endParaRPr lang="ru-RU" sz="2200" kern="1200"/>
        </a:p>
      </dsp:txBody>
      <dsp:txXfrm>
        <a:off x="5166934" y="4874766"/>
        <a:ext cx="2237648" cy="1287295"/>
      </dsp:txXfrm>
    </dsp:sp>
    <dsp:sp modelId="{50449D7F-172A-475C-B5F7-F9A027017AF3}">
      <dsp:nvSpPr>
        <dsp:cNvPr id="0" name=""/>
        <dsp:cNvSpPr/>
      </dsp:nvSpPr>
      <dsp:spPr>
        <a:xfrm>
          <a:off x="2774684" y="3091114"/>
          <a:ext cx="1952856" cy="19530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176DE17-557F-4315-8B4D-53ED17B5FD97}">
      <dsp:nvSpPr>
        <dsp:cNvPr id="0" name=""/>
        <dsp:cNvSpPr/>
      </dsp:nvSpPr>
      <dsp:spPr>
        <a:xfrm>
          <a:off x="732321" y="4874766"/>
          <a:ext cx="2237648" cy="12872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smtClean="0"/>
            <a:t>• презентации книг;</a:t>
          </a:r>
          <a:endParaRPr lang="ru-RU" sz="2200" kern="1200"/>
        </a:p>
      </dsp:txBody>
      <dsp:txXfrm>
        <a:off x="732321" y="4874766"/>
        <a:ext cx="2237648" cy="1287295"/>
      </dsp:txXfrm>
    </dsp:sp>
    <dsp:sp modelId="{75254C89-BD6F-447B-9D3D-784EC9F2EC3A}">
      <dsp:nvSpPr>
        <dsp:cNvPr id="0" name=""/>
        <dsp:cNvSpPr/>
      </dsp:nvSpPr>
      <dsp:spPr>
        <a:xfrm>
          <a:off x="2378417" y="2594158"/>
          <a:ext cx="1952856" cy="19530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41412E7-CA99-447C-BE37-267F39059C76}">
      <dsp:nvSpPr>
        <dsp:cNvPr id="0" name=""/>
        <dsp:cNvSpPr/>
      </dsp:nvSpPr>
      <dsp:spPr>
        <a:xfrm>
          <a:off x="0" y="2988729"/>
          <a:ext cx="2074910" cy="140704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smtClean="0"/>
            <a:t>• литературные игры;</a:t>
          </a:r>
          <a:endParaRPr lang="ru-RU" sz="2200" kern="1200"/>
        </a:p>
      </dsp:txBody>
      <dsp:txXfrm>
        <a:off x="0" y="2988729"/>
        <a:ext cx="2074910" cy="1407043"/>
      </dsp:txXfrm>
    </dsp:sp>
    <dsp:sp modelId="{E10B9C3C-BA46-4696-8CD5-FDC704D672FF}">
      <dsp:nvSpPr>
        <dsp:cNvPr id="0" name=""/>
        <dsp:cNvSpPr/>
      </dsp:nvSpPr>
      <dsp:spPr>
        <a:xfrm>
          <a:off x="2519185" y="1974460"/>
          <a:ext cx="1952856" cy="19530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B383173-ACFE-4FA0-B693-3BB96C9F0D45}">
      <dsp:nvSpPr>
        <dsp:cNvPr id="0" name=""/>
        <dsp:cNvSpPr/>
      </dsp:nvSpPr>
      <dsp:spPr>
        <a:xfrm>
          <a:off x="162738" y="1312251"/>
          <a:ext cx="2115595" cy="131723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smtClean="0"/>
            <a:t>• обзоры книг.</a:t>
          </a:r>
          <a:endParaRPr lang="ru-RU" sz="2200" kern="1200"/>
        </a:p>
      </dsp:txBody>
      <dsp:txXfrm>
        <a:off x="162738" y="1312251"/>
        <a:ext cx="2115595" cy="13172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599990-C15D-41D6-8B48-A3058C7A4674}">
      <dsp:nvSpPr>
        <dsp:cNvPr id="0" name=""/>
        <dsp:cNvSpPr/>
      </dsp:nvSpPr>
      <dsp:spPr>
        <a:xfrm>
          <a:off x="0" y="1044116"/>
          <a:ext cx="4320480" cy="432048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AAE28-5DD3-4393-BDBD-BEBAEC456C2F}">
      <dsp:nvSpPr>
        <dsp:cNvPr id="0" name=""/>
        <dsp:cNvSpPr/>
      </dsp:nvSpPr>
      <dsp:spPr>
        <a:xfrm>
          <a:off x="2160240" y="1044115"/>
          <a:ext cx="5040559" cy="43204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В соответствии с центральным назначением педагогического воздействия общение выполняет три функции:</a:t>
          </a:r>
          <a:endParaRPr lang="ru-RU" sz="1800" kern="1200"/>
        </a:p>
      </dsp:txBody>
      <dsp:txXfrm>
        <a:off x="2160240" y="1044115"/>
        <a:ext cx="5040559" cy="918102"/>
      </dsp:txXfrm>
    </dsp:sp>
    <dsp:sp modelId="{8207E043-5EA7-4C2C-A8EE-94B60FE27141}">
      <dsp:nvSpPr>
        <dsp:cNvPr id="0" name=""/>
        <dsp:cNvSpPr/>
      </dsp:nvSpPr>
      <dsp:spPr>
        <a:xfrm>
          <a:off x="567063" y="1962217"/>
          <a:ext cx="3186354" cy="318635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E0BA4A-D702-43D3-AE51-FD7203E5E26A}">
      <dsp:nvSpPr>
        <dsp:cNvPr id="0" name=""/>
        <dsp:cNvSpPr/>
      </dsp:nvSpPr>
      <dsp:spPr>
        <a:xfrm>
          <a:off x="2160240" y="1962217"/>
          <a:ext cx="5040559" cy="31863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1) функция «открытие» - открытие ребенка на общение, призвана создать ему комфортные условия в библиотеке, на уроке, в школе;</a:t>
          </a:r>
          <a:endParaRPr lang="ru-RU" sz="1800" kern="1200"/>
        </a:p>
      </dsp:txBody>
      <dsp:txXfrm>
        <a:off x="2160240" y="1962217"/>
        <a:ext cx="5040559" cy="918102"/>
      </dsp:txXfrm>
    </dsp:sp>
    <dsp:sp modelId="{F42D7488-844B-4249-9CF7-E2C2CB9EA3FC}">
      <dsp:nvSpPr>
        <dsp:cNvPr id="0" name=""/>
        <dsp:cNvSpPr/>
      </dsp:nvSpPr>
      <dsp:spPr>
        <a:xfrm>
          <a:off x="1134126" y="2880320"/>
          <a:ext cx="2052228" cy="205222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6875C8-D8C7-4A32-A29D-B4199B78F550}">
      <dsp:nvSpPr>
        <dsp:cNvPr id="0" name=""/>
        <dsp:cNvSpPr/>
      </dsp:nvSpPr>
      <dsp:spPr>
        <a:xfrm>
          <a:off x="2160240" y="2880320"/>
          <a:ext cx="5040559" cy="20522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2) функция «соучастие» - соучастие ребенку в педагогическом общении, достигается в результате анализа взаимодействия библиотекаря с детьми;</a:t>
          </a:r>
          <a:endParaRPr lang="ru-RU" sz="1800" kern="1200"/>
        </a:p>
      </dsp:txBody>
      <dsp:txXfrm>
        <a:off x="2160240" y="2880320"/>
        <a:ext cx="5040559" cy="918102"/>
      </dsp:txXfrm>
    </dsp:sp>
    <dsp:sp modelId="{4EC75E67-B95B-489F-9D8A-CDB4390E7DDD}">
      <dsp:nvSpPr>
        <dsp:cNvPr id="0" name=""/>
        <dsp:cNvSpPr/>
      </dsp:nvSpPr>
      <dsp:spPr>
        <a:xfrm>
          <a:off x="1701189" y="3798422"/>
          <a:ext cx="918102" cy="91810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6AFD69-C8DD-4213-AD4D-AC5A96588BA8}">
      <dsp:nvSpPr>
        <dsp:cNvPr id="0" name=""/>
        <dsp:cNvSpPr/>
      </dsp:nvSpPr>
      <dsp:spPr>
        <a:xfrm>
          <a:off x="2160240" y="3798422"/>
          <a:ext cx="5040559" cy="91810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smtClean="0"/>
            <a:t>3) функция «возвышение» - возвышение ребенка в педагогическом общении – это не завышенная оценка, а как стимулятор для дальнейшей деятельности.</a:t>
          </a:r>
          <a:endParaRPr lang="ru-RU" sz="1800" kern="1200"/>
        </a:p>
      </dsp:txBody>
      <dsp:txXfrm>
        <a:off x="2160240" y="3798422"/>
        <a:ext cx="5040559" cy="9181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138795" cy="3888432"/>
          </a:xfrm>
        </p:spPr>
        <p:txBody>
          <a:bodyPr/>
          <a:lstStyle/>
          <a:p>
            <a:pPr algn="ctr"/>
            <a:r>
              <a:rPr lang="ru-RU" dirty="0" smtClean="0"/>
              <a:t>Развитие интереса к чтению: </a:t>
            </a:r>
            <a:r>
              <a:rPr lang="ru-RU" sz="4800" dirty="0" smtClean="0"/>
              <a:t>традиции и инновации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55811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208912" cy="61926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На протяжении всего учебного года в школьной библиотеке реализуются следующие цели</a:t>
            </a:r>
            <a:r>
              <a:rPr lang="ru-RU" sz="3200" dirty="0" smtClean="0"/>
              <a:t>:</a:t>
            </a:r>
          </a:p>
          <a:p>
            <a:pPr marL="45720" indent="0">
              <a:buNone/>
            </a:pPr>
            <a:endParaRPr lang="ru-RU" sz="3200" dirty="0" smtClean="0"/>
          </a:p>
          <a:p>
            <a:pPr marL="45720" indent="0">
              <a:buNone/>
            </a:pPr>
            <a:r>
              <a:rPr lang="ru-RU" sz="3200" dirty="0" smtClean="0"/>
              <a:t>- </a:t>
            </a:r>
            <a:r>
              <a:rPr lang="ru-RU" sz="3200" dirty="0"/>
              <a:t>активизация чтения детей;</a:t>
            </a:r>
          </a:p>
          <a:p>
            <a:pPr marL="45720" indent="0">
              <a:buNone/>
            </a:pPr>
            <a:r>
              <a:rPr lang="ru-RU" sz="3200" dirty="0"/>
              <a:t>- повышение культуры самостоятельного выбора литературы;</a:t>
            </a:r>
          </a:p>
          <a:p>
            <a:pPr marL="45720" indent="0">
              <a:buNone/>
            </a:pPr>
            <a:r>
              <a:rPr lang="ru-RU" sz="3200" dirty="0"/>
              <a:t>- привлечение в библиотеку новых читателей;</a:t>
            </a:r>
          </a:p>
          <a:p>
            <a:pPr marL="45720" indent="0">
              <a:buNone/>
            </a:pPr>
            <a:r>
              <a:rPr lang="ru-RU" sz="3200" dirty="0"/>
              <a:t>- повышение статуса школьной библиотеки.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168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620688"/>
            <a:ext cx="8352928" cy="568863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В </a:t>
            </a:r>
            <a:r>
              <a:rPr lang="ru-RU" sz="2400" dirty="0"/>
              <a:t>заключении хочется отметить, что все методы, используемые в школьной библиотеке, позволяют повысить интерес учащихся к чтению художественной и научно-публицистической литературы. Они заключают в себе неограниченный образовательный, развивающий и воспитательный потенциал. Формируют социально-активных и конкурентоспособных граждан, которые хорошо начитанны и образованны, живо откликаются на актуальные требования современного общества, успешно адаптируются и </a:t>
            </a:r>
            <a:r>
              <a:rPr lang="ru-RU" sz="2400" dirty="0" err="1"/>
              <a:t>самореализуются</a:t>
            </a:r>
            <a:r>
              <a:rPr lang="ru-RU" sz="2400" dirty="0"/>
              <a:t> в дальнейшей жизни. Читатель должен чувствовать и знать, что его любят и ждут в библиотеке.</a:t>
            </a:r>
          </a:p>
        </p:txBody>
      </p:sp>
    </p:spTree>
    <p:extLst>
      <p:ext uri="{BB962C8B-B14F-4D97-AF65-F5344CB8AC3E}">
        <p14:creationId xmlns:p14="http://schemas.microsoft.com/office/powerpoint/2010/main" val="3260296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620688"/>
            <a:ext cx="7924800" cy="509431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endParaRPr lang="ru-RU" sz="3200" dirty="0" smtClean="0"/>
          </a:p>
          <a:p>
            <a:pPr marL="0" indent="0" algn="ctr">
              <a:buNone/>
            </a:pPr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474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980728"/>
            <a:ext cx="7924800" cy="4734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«Приучая ребенка к книге, вы не просто учите его читать, но и делаете его будущую жизнь ярче, интереснее и богаче.»</a:t>
            </a:r>
          </a:p>
          <a:p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endParaRPr lang="ru-RU" sz="2000" dirty="0"/>
          </a:p>
          <a:p>
            <a:pPr marL="45720" indent="0">
              <a:buNone/>
            </a:pPr>
            <a:r>
              <a:rPr lang="ru-RU" sz="2000" dirty="0" smtClean="0"/>
              <a:t>                                                      </a:t>
            </a:r>
            <a:r>
              <a:rPr lang="ru-RU" sz="2000" dirty="0" smtClean="0"/>
              <a:t>                                                     </a:t>
            </a:r>
            <a:r>
              <a:rPr lang="ru-RU" sz="2400" dirty="0" smtClean="0"/>
              <a:t>Олег </a:t>
            </a:r>
            <a:r>
              <a:rPr lang="ru-RU" sz="2400" dirty="0" smtClean="0"/>
              <a:t>Рой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46681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60219960"/>
              </p:ext>
            </p:extLst>
          </p:nvPr>
        </p:nvGraphicFramePr>
        <p:xfrm>
          <a:off x="609600" y="1600200"/>
          <a:ext cx="7924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0314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7101408" cy="64087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b="1" dirty="0"/>
              <a:t>Для формирования интереса к чтению и книге у детей раннего возраста необходимо соблюдать следующие условия:</a:t>
            </a:r>
          </a:p>
          <a:p>
            <a:pPr marL="45720" indent="0">
              <a:buNone/>
            </a:pPr>
            <a:r>
              <a:rPr lang="ru-RU" dirty="0"/>
              <a:t> </a:t>
            </a:r>
          </a:p>
          <a:p>
            <a:pPr marL="45720" indent="0">
              <a:buNone/>
            </a:pPr>
            <a:r>
              <a:rPr lang="ru-RU" dirty="0"/>
              <a:t>• учет возрастных особенностей развития ребенка;</a:t>
            </a:r>
          </a:p>
          <a:p>
            <a:pPr marL="45720" indent="0">
              <a:buNone/>
            </a:pPr>
            <a:r>
              <a:rPr lang="ru-RU" dirty="0"/>
              <a:t>• организация ежедневных чтений в свободной форме;</a:t>
            </a:r>
          </a:p>
          <a:p>
            <a:pPr marL="45720" indent="0">
              <a:buNone/>
            </a:pPr>
            <a:r>
              <a:rPr lang="ru-RU" dirty="0"/>
              <a:t>• создание книжных уголков (в домашних условиях);</a:t>
            </a:r>
          </a:p>
          <a:p>
            <a:pPr marL="45720" indent="0">
              <a:buNone/>
            </a:pPr>
            <a:r>
              <a:rPr lang="ru-RU" dirty="0"/>
              <a:t>• тщательный подбор литературных произведений (подбор произведений разных жанров, с опорой на близкий личный опыт ребенка; целесообразность использования данного произведения в детской аудитории; его принадлежность к подлинному искусству; художественность иллюстраций и их соответствие содержанию литературного произведения)</a:t>
            </a:r>
          </a:p>
          <a:p>
            <a:pPr marL="45720" indent="0">
              <a:buNone/>
            </a:pPr>
            <a:r>
              <a:rPr lang="ru-RU" dirty="0"/>
              <a:t>• беседы о книгах;</a:t>
            </a:r>
          </a:p>
          <a:p>
            <a:pPr marL="45720" indent="0">
              <a:buNone/>
            </a:pPr>
            <a:r>
              <a:rPr lang="ru-RU" dirty="0"/>
              <a:t>• вечера сказок, загадок;</a:t>
            </a:r>
          </a:p>
          <a:p>
            <a:pPr marL="45720" indent="0">
              <a:buNone/>
            </a:pPr>
            <a:r>
              <a:rPr lang="ru-RU" dirty="0"/>
              <a:t>• сопровождение чтения игровыми действиями, игровыми приемами.</a:t>
            </a:r>
          </a:p>
          <a:p>
            <a:pPr marL="45720" indent="0">
              <a:buNone/>
            </a:pPr>
            <a:r>
              <a:rPr lang="ru-RU" dirty="0"/>
              <a:t>• привлечение в процесс формирования интереса к чтению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867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92238143"/>
              </p:ext>
            </p:extLst>
          </p:nvPr>
        </p:nvGraphicFramePr>
        <p:xfrm>
          <a:off x="611560" y="332656"/>
          <a:ext cx="813690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6020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429000" y="3048000"/>
            <a:ext cx="2057400" cy="685800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000066"/>
                </a:solidFill>
              </a:rPr>
              <a:t>Формы и методы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962400" y="2209800"/>
            <a:ext cx="1295400" cy="457200"/>
          </a:xfrm>
          <a:prstGeom prst="rect">
            <a:avLst/>
          </a:prstGeom>
          <a:solidFill>
            <a:srgbClr val="CC00CC"/>
          </a:solidFill>
          <a:ln w="9525">
            <a:solidFill>
              <a:srgbClr val="CC00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800">
                <a:solidFill>
                  <a:srgbClr val="000066"/>
                </a:solidFill>
              </a:rPr>
              <a:t>Наглядные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019800" y="3124200"/>
            <a:ext cx="1676400" cy="533400"/>
          </a:xfrm>
          <a:prstGeom prst="rect">
            <a:avLst/>
          </a:prstGeom>
          <a:solidFill>
            <a:srgbClr val="CC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800">
                <a:solidFill>
                  <a:srgbClr val="000066"/>
                </a:solidFill>
              </a:rPr>
              <a:t>Массовая</a:t>
            </a:r>
            <a:r>
              <a:rPr lang="ru-RU" altLang="ru-RU" sz="1800"/>
              <a:t> </a:t>
            </a:r>
            <a:r>
              <a:rPr lang="ru-RU" altLang="ru-RU" sz="1800">
                <a:solidFill>
                  <a:srgbClr val="000066"/>
                </a:solidFill>
              </a:rPr>
              <a:t>работа</a:t>
            </a: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3048000" y="3429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4495800" y="2667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5562600" y="3352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447800" y="304800"/>
            <a:ext cx="1981200" cy="381000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Говорящие выставки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962400" y="304800"/>
            <a:ext cx="2133600" cy="381000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Выставки забытых книг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6629400" y="304800"/>
            <a:ext cx="1752600" cy="381000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Выставки -загадки</a:t>
            </a: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H="1" flipV="1">
            <a:off x="2895600" y="685800"/>
            <a:ext cx="10668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V="1">
            <a:off x="4572000" y="6096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781800" y="914400"/>
            <a:ext cx="2133600" cy="381000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Выставка одной книги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6781800" y="1524000"/>
            <a:ext cx="1981200" cy="381000"/>
          </a:xfrm>
          <a:prstGeom prst="rect">
            <a:avLst/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Выставка - диспут</a:t>
            </a: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V="1">
            <a:off x="5334000" y="1752600"/>
            <a:ext cx="1447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 flipV="1">
            <a:off x="5105400" y="1295400"/>
            <a:ext cx="1676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4800600" y="685800"/>
            <a:ext cx="18288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7848600" y="3124200"/>
            <a:ext cx="1295400" cy="457200"/>
          </a:xfrm>
          <a:prstGeom prst="rect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/>
              <a:t> </a:t>
            </a:r>
            <a:r>
              <a:rPr lang="ru-RU" altLang="ru-RU" sz="1600">
                <a:solidFill>
                  <a:srgbClr val="000066"/>
                </a:solidFill>
              </a:rPr>
              <a:t>Экскурсия</a:t>
            </a:r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7772400" y="3429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7696200" y="2514600"/>
            <a:ext cx="1447800" cy="381000"/>
          </a:xfrm>
          <a:prstGeom prst="rect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Час общения</a:t>
            </a:r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 flipV="1">
            <a:off x="7391400" y="26670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3124200" y="6096000"/>
            <a:ext cx="1981200" cy="457200"/>
          </a:xfrm>
          <a:prstGeom prst="rect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Час интересной книги</a:t>
            </a:r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7391400" y="3962400"/>
            <a:ext cx="1752600" cy="457200"/>
          </a:xfrm>
          <a:prstGeom prst="rect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Премьера книги</a:t>
            </a:r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6629400" y="5334000"/>
            <a:ext cx="2514600" cy="457200"/>
          </a:xfrm>
          <a:prstGeom prst="rect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Акция моя  любимая книга</a:t>
            </a:r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5867400" y="6019800"/>
            <a:ext cx="3276600" cy="533400"/>
          </a:xfrm>
          <a:prstGeom prst="rect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Литературно-музыкальная гостиная</a:t>
            </a: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3794125" y="5851525"/>
            <a:ext cx="184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ru-RU" altLang="ru-RU" sz="1000"/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7239000" y="4572000"/>
            <a:ext cx="2133600" cy="457200"/>
          </a:xfrm>
          <a:prstGeom prst="rect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Игра - путешествие</a:t>
            </a:r>
          </a:p>
        </p:txBody>
      </p:sp>
      <p:sp>
        <p:nvSpPr>
          <p:cNvPr id="14364" name="Line 28"/>
          <p:cNvSpPr>
            <a:spLocks noChangeShapeType="1"/>
          </p:cNvSpPr>
          <p:nvPr/>
        </p:nvSpPr>
        <p:spPr bwMode="auto">
          <a:xfrm>
            <a:off x="7543800" y="37338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5" name="Line 29"/>
          <p:cNvSpPr>
            <a:spLocks noChangeShapeType="1"/>
          </p:cNvSpPr>
          <p:nvPr/>
        </p:nvSpPr>
        <p:spPr bwMode="auto">
          <a:xfrm>
            <a:off x="6248400" y="37338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6" name="Line 30"/>
          <p:cNvSpPr>
            <a:spLocks noChangeShapeType="1"/>
          </p:cNvSpPr>
          <p:nvPr/>
        </p:nvSpPr>
        <p:spPr bwMode="auto">
          <a:xfrm>
            <a:off x="6705600" y="3810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7" name="Line 31"/>
          <p:cNvSpPr>
            <a:spLocks noChangeShapeType="1"/>
          </p:cNvSpPr>
          <p:nvPr/>
        </p:nvSpPr>
        <p:spPr bwMode="auto">
          <a:xfrm>
            <a:off x="7162800" y="3733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68" name="Rectangle 32"/>
          <p:cNvSpPr>
            <a:spLocks noChangeArrowheads="1"/>
          </p:cNvSpPr>
          <p:nvPr/>
        </p:nvSpPr>
        <p:spPr bwMode="auto">
          <a:xfrm>
            <a:off x="381000" y="1676400"/>
            <a:ext cx="1676400" cy="457200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Анкетирование</a:t>
            </a:r>
          </a:p>
        </p:txBody>
      </p:sp>
      <p:sp>
        <p:nvSpPr>
          <p:cNvPr id="14369" name="Rectangle 33"/>
          <p:cNvSpPr>
            <a:spLocks noChangeArrowheads="1"/>
          </p:cNvSpPr>
          <p:nvPr/>
        </p:nvSpPr>
        <p:spPr bwMode="auto">
          <a:xfrm>
            <a:off x="152400" y="2514600"/>
            <a:ext cx="1905000" cy="457200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Беседы</a:t>
            </a:r>
            <a:r>
              <a:rPr lang="ru-RU" altLang="ru-RU" sz="1600"/>
              <a:t> </a:t>
            </a:r>
            <a:r>
              <a:rPr lang="ru-RU" altLang="ru-RU" sz="1600">
                <a:solidFill>
                  <a:srgbClr val="000066"/>
                </a:solidFill>
              </a:rPr>
              <a:t>с читателями</a:t>
            </a:r>
          </a:p>
        </p:txBody>
      </p:sp>
      <p:sp>
        <p:nvSpPr>
          <p:cNvPr id="14370" name="Rectangle 34"/>
          <p:cNvSpPr>
            <a:spLocks noChangeArrowheads="1"/>
          </p:cNvSpPr>
          <p:nvPr/>
        </p:nvSpPr>
        <p:spPr bwMode="auto">
          <a:xfrm>
            <a:off x="228600" y="3352800"/>
            <a:ext cx="1828800" cy="533400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Планы и схемы</a:t>
            </a:r>
          </a:p>
        </p:txBody>
      </p:sp>
      <p:sp>
        <p:nvSpPr>
          <p:cNvPr id="14371" name="Rectangle 35"/>
          <p:cNvSpPr>
            <a:spLocks noChangeArrowheads="1"/>
          </p:cNvSpPr>
          <p:nvPr/>
        </p:nvSpPr>
        <p:spPr bwMode="auto">
          <a:xfrm>
            <a:off x="152400" y="4495800"/>
            <a:ext cx="3124200" cy="533400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000066"/>
                </a:solidFill>
              </a:rPr>
              <a:t>Индивидуальное информирование</a:t>
            </a:r>
          </a:p>
        </p:txBody>
      </p:sp>
      <p:sp>
        <p:nvSpPr>
          <p:cNvPr id="14372" name="Rectangle 36"/>
          <p:cNvSpPr>
            <a:spLocks noChangeArrowheads="1"/>
          </p:cNvSpPr>
          <p:nvPr/>
        </p:nvSpPr>
        <p:spPr bwMode="auto">
          <a:xfrm rot="-5469233">
            <a:off x="1600200" y="2743200"/>
            <a:ext cx="2286000" cy="609600"/>
          </a:xfrm>
          <a:prstGeom prst="rect">
            <a:avLst/>
          </a:prstGeom>
          <a:solidFill>
            <a:srgbClr val="CC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800">
                <a:solidFill>
                  <a:srgbClr val="000066"/>
                </a:solidFill>
              </a:rPr>
              <a:t>Индивидуальные</a:t>
            </a:r>
          </a:p>
        </p:txBody>
      </p:sp>
      <p:sp>
        <p:nvSpPr>
          <p:cNvPr id="14373" name="Line 37"/>
          <p:cNvSpPr>
            <a:spLocks noChangeShapeType="1"/>
          </p:cNvSpPr>
          <p:nvPr/>
        </p:nvSpPr>
        <p:spPr bwMode="auto">
          <a:xfrm flipH="1" flipV="1">
            <a:off x="2057400" y="1905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4" name="Line 38"/>
          <p:cNvSpPr>
            <a:spLocks noChangeShapeType="1"/>
          </p:cNvSpPr>
          <p:nvPr/>
        </p:nvSpPr>
        <p:spPr bwMode="auto">
          <a:xfrm flipH="1">
            <a:off x="2133600" y="2743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5" name="Line 39"/>
          <p:cNvSpPr>
            <a:spLocks noChangeShapeType="1"/>
          </p:cNvSpPr>
          <p:nvPr/>
        </p:nvSpPr>
        <p:spPr bwMode="auto">
          <a:xfrm flipH="1">
            <a:off x="21336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6" name="Line 40"/>
          <p:cNvSpPr>
            <a:spLocks noChangeShapeType="1"/>
          </p:cNvSpPr>
          <p:nvPr/>
        </p:nvSpPr>
        <p:spPr bwMode="auto">
          <a:xfrm flipH="1">
            <a:off x="1981200" y="42672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77" name="Line 41"/>
          <p:cNvSpPr>
            <a:spLocks noChangeShapeType="1"/>
          </p:cNvSpPr>
          <p:nvPr/>
        </p:nvSpPr>
        <p:spPr bwMode="auto">
          <a:xfrm flipH="1">
            <a:off x="4419600" y="3657600"/>
            <a:ext cx="160020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00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6813376" cy="63367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800" b="1" i="1" dirty="0"/>
              <a:t>И</a:t>
            </a:r>
            <a:r>
              <a:rPr lang="ru-RU" sz="1800" b="1" i="1" dirty="0" smtClean="0"/>
              <a:t>нтернет</a:t>
            </a:r>
            <a:r>
              <a:rPr lang="ru-RU" sz="1800" dirty="0" smtClean="0"/>
              <a:t> </a:t>
            </a:r>
            <a:r>
              <a:rPr lang="ru-RU" sz="1800" dirty="0"/>
              <a:t>- технологии расширяют кругозор школьников, помогают налаживать и поддерживать деловые связи и контакты со своими сверстниками в других городах и странах</a:t>
            </a:r>
            <a:r>
              <a:rPr lang="ru-RU" sz="1800" dirty="0" smtClean="0"/>
              <a:t>.</a:t>
            </a:r>
          </a:p>
          <a:p>
            <a:pPr marL="45720" indent="0">
              <a:buNone/>
            </a:pPr>
            <a:endParaRPr lang="ru-RU" sz="1800" dirty="0" smtClean="0"/>
          </a:p>
          <a:p>
            <a:pPr marL="45720" indent="0">
              <a:buNone/>
            </a:pPr>
            <a:endParaRPr lang="ru-RU" sz="1800" dirty="0" smtClean="0"/>
          </a:p>
          <a:p>
            <a:pPr marL="45720" indent="0">
              <a:buNone/>
            </a:pPr>
            <a:r>
              <a:rPr lang="ru-RU" sz="1800" b="1" u="sng" dirty="0" smtClean="0"/>
              <a:t>С </a:t>
            </a:r>
            <a:r>
              <a:rPr lang="ru-RU" sz="1800" b="1" u="sng" dirty="0"/>
              <a:t>помощью интернета можно решать целый ряд дидактических задач:</a:t>
            </a:r>
          </a:p>
          <a:p>
            <a:endParaRPr lang="ru-RU" sz="1800" dirty="0"/>
          </a:p>
          <a:p>
            <a:pPr marL="45720" indent="0">
              <a:buNone/>
            </a:pPr>
            <a:r>
              <a:rPr lang="ru-RU" sz="1800" dirty="0"/>
              <a:t>- формировать навыки и умения чтения, используя материалы глобальной сети;</a:t>
            </a:r>
          </a:p>
          <a:p>
            <a:pPr marL="45720" indent="0">
              <a:buNone/>
            </a:pPr>
            <a:r>
              <a:rPr lang="ru-RU" sz="1800" dirty="0"/>
              <a:t>- совершенствовать письменную речь школьников;</a:t>
            </a:r>
          </a:p>
          <a:p>
            <a:pPr marL="45720" indent="0">
              <a:buNone/>
            </a:pPr>
            <a:r>
              <a:rPr lang="ru-RU" sz="1800" dirty="0"/>
              <a:t>- пополнять словарный запас учащихся;</a:t>
            </a:r>
          </a:p>
          <a:p>
            <a:pPr marL="45720" indent="0">
              <a:buNone/>
            </a:pPr>
            <a:r>
              <a:rPr lang="ru-RU" sz="1800" dirty="0"/>
              <a:t>- формировать у школьников устойчивую мотивацию к чтению.</a:t>
            </a:r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745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88640"/>
            <a:ext cx="6984776" cy="64087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i="1" dirty="0"/>
              <a:t>Чтобы приобщить к активному чтению учащихся, можно использовать такие формы как</a:t>
            </a:r>
            <a:r>
              <a:rPr lang="ru-RU" sz="3200" b="1" i="1" dirty="0" smtClean="0"/>
              <a:t>:</a:t>
            </a:r>
          </a:p>
          <a:p>
            <a:pPr marL="45720" indent="0">
              <a:buNone/>
            </a:pPr>
            <a:endParaRPr lang="ru-RU" sz="3200" b="1" i="1" dirty="0"/>
          </a:p>
          <a:p>
            <a:pPr marL="45720" indent="0">
              <a:buNone/>
            </a:pPr>
            <a:r>
              <a:rPr lang="ru-RU" sz="3200" dirty="0"/>
              <a:t>• реклама новых книг;</a:t>
            </a:r>
          </a:p>
          <a:p>
            <a:pPr marL="45720" indent="0">
              <a:buNone/>
            </a:pPr>
            <a:r>
              <a:rPr lang="ru-RU" sz="3200" dirty="0"/>
              <a:t>• библиотечные уроки;</a:t>
            </a:r>
          </a:p>
          <a:p>
            <a:pPr marL="45720" indent="0">
              <a:buNone/>
            </a:pPr>
            <a:r>
              <a:rPr lang="ru-RU" sz="3200" dirty="0"/>
              <a:t>• мероприятия в игровой форме;</a:t>
            </a:r>
          </a:p>
          <a:p>
            <a:pPr marL="45720" indent="0">
              <a:buNone/>
            </a:pPr>
            <a:r>
              <a:rPr lang="ru-RU" sz="3200" dirty="0"/>
              <a:t>• комментированное чтение;</a:t>
            </a:r>
          </a:p>
          <a:p>
            <a:pPr marL="45720" indent="0">
              <a:buNone/>
            </a:pPr>
            <a:r>
              <a:rPr lang="ru-RU" sz="3200" dirty="0"/>
              <a:t>• чтение вслух.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6517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70018830"/>
              </p:ext>
            </p:extLst>
          </p:nvPr>
        </p:nvGraphicFramePr>
        <p:xfrm>
          <a:off x="899592" y="5716"/>
          <a:ext cx="720080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8419141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103</TotalTime>
  <Words>424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Горизонт</vt:lpstr>
      <vt:lpstr>Развитие интереса к чтению: традиции и инновации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интереса к чтению: традиции и инновации</dc:title>
  <dc:creator>Пользователь</dc:creator>
  <cp:lastModifiedBy>Пользователь</cp:lastModifiedBy>
  <cp:revision>9</cp:revision>
  <dcterms:created xsi:type="dcterms:W3CDTF">2020-08-27T05:36:47Z</dcterms:created>
  <dcterms:modified xsi:type="dcterms:W3CDTF">2020-08-28T07:38:07Z</dcterms:modified>
</cp:coreProperties>
</file>